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ゼンマイ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D05E27C-A1F5-456C-86E3-C8FC141D77A8}"/>
              </a:ext>
            </a:extLst>
          </p:cNvPr>
          <p:cNvGrpSpPr/>
          <p:nvPr/>
        </p:nvGrpSpPr>
        <p:grpSpPr>
          <a:xfrm>
            <a:off x="1564639" y="964619"/>
            <a:ext cx="710688" cy="2479863"/>
            <a:chOff x="2262661" y="535774"/>
            <a:chExt cx="1811121" cy="6280841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63588FF-83D1-4883-9CB8-AE16B1716AC9}"/>
                </a:ext>
              </a:extLst>
            </p:cNvPr>
            <p:cNvSpPr/>
            <p:nvPr/>
          </p:nvSpPr>
          <p:spPr>
            <a:xfrm>
              <a:off x="2262661" y="535774"/>
              <a:ext cx="1811121" cy="6280841"/>
            </a:xfrm>
            <a:custGeom>
              <a:avLst/>
              <a:gdLst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463893 w 1811121"/>
                <a:gd name="connsiteY4" fmla="*/ 807710 h 6280841"/>
                <a:gd name="connsiteX5" fmla="*/ 514616 w 1811121"/>
                <a:gd name="connsiteY5" fmla="*/ 721458 h 6280841"/>
                <a:gd name="connsiteX6" fmla="*/ 588576 w 1811121"/>
                <a:gd name="connsiteY6" fmla="*/ 633891 h 6280841"/>
                <a:gd name="connsiteX7" fmla="*/ 1324186 w 1811121"/>
                <a:gd name="connsiteY7" fmla="*/ 568012 h 6280841"/>
                <a:gd name="connsiteX8" fmla="*/ 679812 w 1811121"/>
                <a:gd name="connsiteY8" fmla="*/ 725124 h 6280841"/>
                <a:gd name="connsiteX9" fmla="*/ 616962 w 1811121"/>
                <a:gd name="connsiteY9" fmla="*/ 796997 h 6280841"/>
                <a:gd name="connsiteX10" fmla="*/ 573830 w 1811121"/>
                <a:gd name="connsiteY10" fmla="*/ 862219 h 6280841"/>
                <a:gd name="connsiteX11" fmla="*/ 576667 w 1811121"/>
                <a:gd name="connsiteY11" fmla="*/ 863625 h 6280841"/>
                <a:gd name="connsiteX12" fmla="*/ 1130619 w 1811121"/>
                <a:gd name="connsiteY12" fmla="*/ 1452095 h 6280841"/>
                <a:gd name="connsiteX13" fmla="*/ 1551439 w 1811121"/>
                <a:gd name="connsiteY13" fmla="*/ 918520 h 6280841"/>
                <a:gd name="connsiteX14" fmla="*/ 1013351 w 1811121"/>
                <a:gd name="connsiteY14" fmla="*/ 304900 h 6280841"/>
                <a:gd name="connsiteX15" fmla="*/ 351246 w 1811121"/>
                <a:gd name="connsiteY15" fmla="*/ 726335 h 6280841"/>
                <a:gd name="connsiteX16" fmla="*/ 463364 w 1811121"/>
                <a:gd name="connsiteY16" fmla="*/ 1491582 h 6280841"/>
                <a:gd name="connsiteX17" fmla="*/ 752151 w 1811121"/>
                <a:gd name="connsiteY17" fmla="*/ 1732790 h 6280841"/>
                <a:gd name="connsiteX18" fmla="*/ 1208254 w 1811121"/>
                <a:gd name="connsiteY18" fmla="*/ 2802613 h 6280841"/>
                <a:gd name="connsiteX19" fmla="*/ 1294684 w 1811121"/>
                <a:gd name="connsiteY19" fmla="*/ 6235213 h 6280841"/>
                <a:gd name="connsiteX20" fmla="*/ 1042733 w 1811121"/>
                <a:gd name="connsiteY20" fmla="*/ 6280839 h 6280841"/>
                <a:gd name="connsiteX21" fmla="*/ 774693 w 1811121"/>
                <a:gd name="connsiteY21" fmla="*/ 6235213 h 6280841"/>
                <a:gd name="connsiteX22" fmla="*/ 926041 w 1811121"/>
                <a:gd name="connsiteY22" fmla="*/ 3381748 h 6280841"/>
                <a:gd name="connsiteX23" fmla="*/ 543973 w 1811121"/>
                <a:gd name="connsiteY23" fmla="*/ 1962915 h 6280841"/>
                <a:gd name="connsiteX24" fmla="*/ 326709 w 1811121"/>
                <a:gd name="connsiteY24" fmla="*/ 1778798 h 6280841"/>
                <a:gd name="connsiteX25" fmla="*/ 49965 w 1811121"/>
                <a:gd name="connsiteY25" fmla="*/ 659993 h 6280841"/>
                <a:gd name="connsiteX26" fmla="*/ 993943 w 1811121"/>
                <a:gd name="connsiteY26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514616 w 1811121"/>
                <a:gd name="connsiteY4" fmla="*/ 721458 h 6280841"/>
                <a:gd name="connsiteX5" fmla="*/ 588576 w 1811121"/>
                <a:gd name="connsiteY5" fmla="*/ 633891 h 6280841"/>
                <a:gd name="connsiteX6" fmla="*/ 1324186 w 1811121"/>
                <a:gd name="connsiteY6" fmla="*/ 568012 h 6280841"/>
                <a:gd name="connsiteX7" fmla="*/ 679812 w 1811121"/>
                <a:gd name="connsiteY7" fmla="*/ 725124 h 6280841"/>
                <a:gd name="connsiteX8" fmla="*/ 616962 w 1811121"/>
                <a:gd name="connsiteY8" fmla="*/ 796997 h 6280841"/>
                <a:gd name="connsiteX9" fmla="*/ 573830 w 1811121"/>
                <a:gd name="connsiteY9" fmla="*/ 862219 h 6280841"/>
                <a:gd name="connsiteX10" fmla="*/ 576667 w 1811121"/>
                <a:gd name="connsiteY10" fmla="*/ 863625 h 6280841"/>
                <a:gd name="connsiteX11" fmla="*/ 1130619 w 1811121"/>
                <a:gd name="connsiteY11" fmla="*/ 1452095 h 6280841"/>
                <a:gd name="connsiteX12" fmla="*/ 1551439 w 1811121"/>
                <a:gd name="connsiteY12" fmla="*/ 918520 h 6280841"/>
                <a:gd name="connsiteX13" fmla="*/ 1013351 w 1811121"/>
                <a:gd name="connsiteY13" fmla="*/ 304900 h 6280841"/>
                <a:gd name="connsiteX14" fmla="*/ 351246 w 1811121"/>
                <a:gd name="connsiteY14" fmla="*/ 726335 h 6280841"/>
                <a:gd name="connsiteX15" fmla="*/ 463364 w 1811121"/>
                <a:gd name="connsiteY15" fmla="*/ 1491582 h 6280841"/>
                <a:gd name="connsiteX16" fmla="*/ 752151 w 1811121"/>
                <a:gd name="connsiteY16" fmla="*/ 1732790 h 6280841"/>
                <a:gd name="connsiteX17" fmla="*/ 1208254 w 1811121"/>
                <a:gd name="connsiteY17" fmla="*/ 2802613 h 6280841"/>
                <a:gd name="connsiteX18" fmla="*/ 1294684 w 1811121"/>
                <a:gd name="connsiteY18" fmla="*/ 6235213 h 6280841"/>
                <a:gd name="connsiteX19" fmla="*/ 1042733 w 1811121"/>
                <a:gd name="connsiteY19" fmla="*/ 6280839 h 6280841"/>
                <a:gd name="connsiteX20" fmla="*/ 774693 w 1811121"/>
                <a:gd name="connsiteY20" fmla="*/ 6235213 h 6280841"/>
                <a:gd name="connsiteX21" fmla="*/ 926041 w 1811121"/>
                <a:gd name="connsiteY21" fmla="*/ 3381748 h 6280841"/>
                <a:gd name="connsiteX22" fmla="*/ 543973 w 1811121"/>
                <a:gd name="connsiteY22" fmla="*/ 1962915 h 6280841"/>
                <a:gd name="connsiteX23" fmla="*/ 326709 w 1811121"/>
                <a:gd name="connsiteY23" fmla="*/ 1778798 h 6280841"/>
                <a:gd name="connsiteX24" fmla="*/ 49965 w 1811121"/>
                <a:gd name="connsiteY24" fmla="*/ 659993 h 6280841"/>
                <a:gd name="connsiteX25" fmla="*/ 993943 w 1811121"/>
                <a:gd name="connsiteY25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588576 w 1811121"/>
                <a:gd name="connsiteY4" fmla="*/ 633891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588576 w 1811121"/>
                <a:gd name="connsiteY4" fmla="*/ 633891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621914 w 1811121"/>
                <a:gd name="connsiteY4" fmla="*/ 591029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621914 w 1811121"/>
                <a:gd name="connsiteY4" fmla="*/ 591029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621914 w 1811121"/>
                <a:gd name="connsiteY4" fmla="*/ 591029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11121" h="6280841">
                  <a:moveTo>
                    <a:pt x="993943" y="1570"/>
                  </a:moveTo>
                  <a:cubicBezTo>
                    <a:pt x="1487476" y="28451"/>
                    <a:pt x="1804324" y="427655"/>
                    <a:pt x="1811019" y="821284"/>
                  </a:cubicBezTo>
                  <a:cubicBezTo>
                    <a:pt x="1817715" y="1214913"/>
                    <a:pt x="1494532" y="1681079"/>
                    <a:pt x="1148412" y="1677557"/>
                  </a:cubicBezTo>
                  <a:cubicBezTo>
                    <a:pt x="802291" y="1674035"/>
                    <a:pt x="205835" y="1449619"/>
                    <a:pt x="448678" y="800166"/>
                  </a:cubicBezTo>
                  <a:cubicBezTo>
                    <a:pt x="495311" y="663778"/>
                    <a:pt x="561543" y="631053"/>
                    <a:pt x="621914" y="591029"/>
                  </a:cubicBezTo>
                  <a:cubicBezTo>
                    <a:pt x="848001" y="441140"/>
                    <a:pt x="1296407" y="521184"/>
                    <a:pt x="1324186" y="568012"/>
                  </a:cubicBezTo>
                  <a:cubicBezTo>
                    <a:pt x="1351965" y="614840"/>
                    <a:pt x="862485" y="542450"/>
                    <a:pt x="679812" y="725124"/>
                  </a:cubicBezTo>
                  <a:cubicBezTo>
                    <a:pt x="656977" y="747959"/>
                    <a:pt x="636006" y="772005"/>
                    <a:pt x="616962" y="796997"/>
                  </a:cubicBezTo>
                  <a:lnTo>
                    <a:pt x="573830" y="862219"/>
                  </a:lnTo>
                  <a:lnTo>
                    <a:pt x="576667" y="863625"/>
                  </a:lnTo>
                  <a:cubicBezTo>
                    <a:pt x="416581" y="1357552"/>
                    <a:pt x="968156" y="1442945"/>
                    <a:pt x="1130619" y="1452095"/>
                  </a:cubicBezTo>
                  <a:cubicBezTo>
                    <a:pt x="1293081" y="1461245"/>
                    <a:pt x="1526086" y="1217598"/>
                    <a:pt x="1551439" y="918520"/>
                  </a:cubicBezTo>
                  <a:cubicBezTo>
                    <a:pt x="1576791" y="619442"/>
                    <a:pt x="1327682" y="327406"/>
                    <a:pt x="1013351" y="304900"/>
                  </a:cubicBezTo>
                  <a:cubicBezTo>
                    <a:pt x="699020" y="282393"/>
                    <a:pt x="442910" y="528555"/>
                    <a:pt x="351246" y="726335"/>
                  </a:cubicBezTo>
                  <a:cubicBezTo>
                    <a:pt x="259582" y="924116"/>
                    <a:pt x="297677" y="1327208"/>
                    <a:pt x="463364" y="1491582"/>
                  </a:cubicBezTo>
                  <a:lnTo>
                    <a:pt x="752151" y="1732790"/>
                  </a:lnTo>
                  <a:cubicBezTo>
                    <a:pt x="1029597" y="1975513"/>
                    <a:pt x="1187385" y="2398867"/>
                    <a:pt x="1208254" y="2802613"/>
                  </a:cubicBezTo>
                  <a:lnTo>
                    <a:pt x="1294684" y="6235213"/>
                  </a:lnTo>
                  <a:cubicBezTo>
                    <a:pt x="1227568" y="6269667"/>
                    <a:pt x="1173947" y="6281025"/>
                    <a:pt x="1042733" y="6280839"/>
                  </a:cubicBezTo>
                  <a:cubicBezTo>
                    <a:pt x="911519" y="6280653"/>
                    <a:pt x="837050" y="6269667"/>
                    <a:pt x="774693" y="6235213"/>
                  </a:cubicBezTo>
                  <a:cubicBezTo>
                    <a:pt x="822755" y="6184597"/>
                    <a:pt x="894846" y="4579284"/>
                    <a:pt x="926041" y="3381748"/>
                  </a:cubicBezTo>
                  <a:cubicBezTo>
                    <a:pt x="962587" y="2762154"/>
                    <a:pt x="904242" y="2246079"/>
                    <a:pt x="543973" y="1962915"/>
                  </a:cubicBezTo>
                  <a:lnTo>
                    <a:pt x="326709" y="1778798"/>
                  </a:lnTo>
                  <a:cubicBezTo>
                    <a:pt x="-36625" y="1455690"/>
                    <a:pt x="-42191" y="1022872"/>
                    <a:pt x="49965" y="659993"/>
                  </a:cubicBezTo>
                  <a:cubicBezTo>
                    <a:pt x="142120" y="297113"/>
                    <a:pt x="500409" y="-25312"/>
                    <a:pt x="993943" y="1570"/>
                  </a:cubicBezTo>
                  <a:close/>
                </a:path>
              </a:pathLst>
            </a:custGeom>
            <a:gradFill>
              <a:gsLst>
                <a:gs pos="1000">
                  <a:schemeClr val="accent6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5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5A73DFC-13A2-4EC0-8626-1DA8CC3C0960}"/>
                </a:ext>
              </a:extLst>
            </p:cNvPr>
            <p:cNvSpPr/>
            <p:nvPr/>
          </p:nvSpPr>
          <p:spPr>
            <a:xfrm>
              <a:off x="2811344" y="947738"/>
              <a:ext cx="946271" cy="989185"/>
            </a:xfrm>
            <a:custGeom>
              <a:avLst/>
              <a:gdLst>
                <a:gd name="connsiteX0" fmla="*/ 562998 w 947867"/>
                <a:gd name="connsiteY0" fmla="*/ 470 h 1195401"/>
                <a:gd name="connsiteX1" fmla="*/ 818984 w 947867"/>
                <a:gd name="connsiteY1" fmla="*/ 185564 h 1195401"/>
                <a:gd name="connsiteX2" fmla="*/ 739837 w 947867"/>
                <a:gd name="connsiteY2" fmla="*/ 180111 h 1195401"/>
                <a:gd name="connsiteX3" fmla="*/ 709533 w 947867"/>
                <a:gd name="connsiteY3" fmla="*/ 181380 h 1195401"/>
                <a:gd name="connsiteX4" fmla="*/ 782408 w 947867"/>
                <a:gd name="connsiteY4" fmla="*/ 218458 h 1195401"/>
                <a:gd name="connsiteX5" fmla="*/ 879370 w 947867"/>
                <a:gd name="connsiteY5" fmla="*/ 349466 h 1195401"/>
                <a:gd name="connsiteX6" fmla="*/ 800223 w 947867"/>
                <a:gd name="connsiteY6" fmla="*/ 344014 h 1195401"/>
                <a:gd name="connsiteX7" fmla="*/ 787396 w 947867"/>
                <a:gd name="connsiteY7" fmla="*/ 344550 h 1195401"/>
                <a:gd name="connsiteX8" fmla="*/ 808288 w 947867"/>
                <a:gd name="connsiteY8" fmla="*/ 356481 h 1195401"/>
                <a:gd name="connsiteX9" fmla="*/ 905250 w 947867"/>
                <a:gd name="connsiteY9" fmla="*/ 487488 h 1195401"/>
                <a:gd name="connsiteX10" fmla="*/ 826103 w 947867"/>
                <a:gd name="connsiteY10" fmla="*/ 482036 h 1195401"/>
                <a:gd name="connsiteX11" fmla="*/ 811780 w 947867"/>
                <a:gd name="connsiteY11" fmla="*/ 482636 h 1195401"/>
                <a:gd name="connsiteX12" fmla="*/ 852846 w 947867"/>
                <a:gd name="connsiteY12" fmla="*/ 501967 h 1195401"/>
                <a:gd name="connsiteX13" fmla="*/ 947848 w 947867"/>
                <a:gd name="connsiteY13" fmla="*/ 602879 h 1195401"/>
                <a:gd name="connsiteX14" fmla="*/ 947867 w 947867"/>
                <a:gd name="connsiteY14" fmla="*/ 602983 h 1195401"/>
                <a:gd name="connsiteX15" fmla="*/ 947848 w 947867"/>
                <a:gd name="connsiteY15" fmla="*/ 603087 h 1195401"/>
                <a:gd name="connsiteX16" fmla="*/ 852846 w 947867"/>
                <a:gd name="connsiteY16" fmla="*/ 703999 h 1195401"/>
                <a:gd name="connsiteX17" fmla="*/ 842730 w 947867"/>
                <a:gd name="connsiteY17" fmla="*/ 708761 h 1195401"/>
                <a:gd name="connsiteX18" fmla="*/ 905250 w 947867"/>
                <a:gd name="connsiteY18" fmla="*/ 707913 h 1195401"/>
                <a:gd name="connsiteX19" fmla="*/ 808288 w 947867"/>
                <a:gd name="connsiteY19" fmla="*/ 838920 h 1195401"/>
                <a:gd name="connsiteX20" fmla="*/ 787396 w 947867"/>
                <a:gd name="connsiteY20" fmla="*/ 850851 h 1195401"/>
                <a:gd name="connsiteX21" fmla="*/ 800223 w 947867"/>
                <a:gd name="connsiteY21" fmla="*/ 851387 h 1195401"/>
                <a:gd name="connsiteX22" fmla="*/ 879370 w 947867"/>
                <a:gd name="connsiteY22" fmla="*/ 845935 h 1195401"/>
                <a:gd name="connsiteX23" fmla="*/ 782408 w 947867"/>
                <a:gd name="connsiteY23" fmla="*/ 976943 h 1195401"/>
                <a:gd name="connsiteX24" fmla="*/ 709533 w 947867"/>
                <a:gd name="connsiteY24" fmla="*/ 1014021 h 1195401"/>
                <a:gd name="connsiteX25" fmla="*/ 739837 w 947867"/>
                <a:gd name="connsiteY25" fmla="*/ 1015290 h 1195401"/>
                <a:gd name="connsiteX26" fmla="*/ 818984 w 947867"/>
                <a:gd name="connsiteY26" fmla="*/ 1009837 h 1195401"/>
                <a:gd name="connsiteX27" fmla="*/ 562998 w 947867"/>
                <a:gd name="connsiteY27" fmla="*/ 1194931 h 1195401"/>
                <a:gd name="connsiteX28" fmla="*/ 442680 w 947867"/>
                <a:gd name="connsiteY28" fmla="*/ 1179176 h 1195401"/>
                <a:gd name="connsiteX29" fmla="*/ 335594 w 947867"/>
                <a:gd name="connsiteY29" fmla="*/ 1122102 h 1195401"/>
                <a:gd name="connsiteX30" fmla="*/ 327830 w 947867"/>
                <a:gd name="connsiteY30" fmla="*/ 1114658 h 1195401"/>
                <a:gd name="connsiteX31" fmla="*/ 326905 w 947867"/>
                <a:gd name="connsiteY31" fmla="*/ 1115065 h 1195401"/>
                <a:gd name="connsiteX32" fmla="*/ 326715 w 947867"/>
                <a:gd name="connsiteY32" fmla="*/ 1115089 h 1195401"/>
                <a:gd name="connsiteX33" fmla="*/ 326525 w 947867"/>
                <a:gd name="connsiteY33" fmla="*/ 1115065 h 1195401"/>
                <a:gd name="connsiteX34" fmla="*/ 0 w 947867"/>
                <a:gd name="connsiteY34" fmla="*/ 602982 h 1195401"/>
                <a:gd name="connsiteX35" fmla="*/ 258993 w 947867"/>
                <a:gd name="connsiteY35" fmla="*/ 116538 h 1195401"/>
                <a:gd name="connsiteX36" fmla="*/ 311146 w 947867"/>
                <a:gd name="connsiteY36" fmla="*/ 96740 h 1195401"/>
                <a:gd name="connsiteX37" fmla="*/ 335594 w 947867"/>
                <a:gd name="connsiteY37" fmla="*/ 73299 h 1195401"/>
                <a:gd name="connsiteX38" fmla="*/ 442680 w 947867"/>
                <a:gd name="connsiteY38" fmla="*/ 16225 h 1195401"/>
                <a:gd name="connsiteX39" fmla="*/ 562998 w 947867"/>
                <a:gd name="connsiteY39" fmla="*/ 470 h 1195401"/>
                <a:gd name="connsiteX0" fmla="*/ 562998 w 947867"/>
                <a:gd name="connsiteY0" fmla="*/ 470 h 1195401"/>
                <a:gd name="connsiteX1" fmla="*/ 818984 w 947867"/>
                <a:gd name="connsiteY1" fmla="*/ 185564 h 1195401"/>
                <a:gd name="connsiteX2" fmla="*/ 739837 w 947867"/>
                <a:gd name="connsiteY2" fmla="*/ 180111 h 1195401"/>
                <a:gd name="connsiteX3" fmla="*/ 709533 w 947867"/>
                <a:gd name="connsiteY3" fmla="*/ 181380 h 1195401"/>
                <a:gd name="connsiteX4" fmla="*/ 782408 w 947867"/>
                <a:gd name="connsiteY4" fmla="*/ 218458 h 1195401"/>
                <a:gd name="connsiteX5" fmla="*/ 879370 w 947867"/>
                <a:gd name="connsiteY5" fmla="*/ 349466 h 1195401"/>
                <a:gd name="connsiteX6" fmla="*/ 800223 w 947867"/>
                <a:gd name="connsiteY6" fmla="*/ 344014 h 1195401"/>
                <a:gd name="connsiteX7" fmla="*/ 787396 w 947867"/>
                <a:gd name="connsiteY7" fmla="*/ 344550 h 1195401"/>
                <a:gd name="connsiteX8" fmla="*/ 808288 w 947867"/>
                <a:gd name="connsiteY8" fmla="*/ 356481 h 1195401"/>
                <a:gd name="connsiteX9" fmla="*/ 905250 w 947867"/>
                <a:gd name="connsiteY9" fmla="*/ 487488 h 1195401"/>
                <a:gd name="connsiteX10" fmla="*/ 826103 w 947867"/>
                <a:gd name="connsiteY10" fmla="*/ 482036 h 1195401"/>
                <a:gd name="connsiteX11" fmla="*/ 811780 w 947867"/>
                <a:gd name="connsiteY11" fmla="*/ 482636 h 1195401"/>
                <a:gd name="connsiteX12" fmla="*/ 852846 w 947867"/>
                <a:gd name="connsiteY12" fmla="*/ 501967 h 1195401"/>
                <a:gd name="connsiteX13" fmla="*/ 947848 w 947867"/>
                <a:gd name="connsiteY13" fmla="*/ 602879 h 1195401"/>
                <a:gd name="connsiteX14" fmla="*/ 947867 w 947867"/>
                <a:gd name="connsiteY14" fmla="*/ 602983 h 1195401"/>
                <a:gd name="connsiteX15" fmla="*/ 947848 w 947867"/>
                <a:gd name="connsiteY15" fmla="*/ 603087 h 1195401"/>
                <a:gd name="connsiteX16" fmla="*/ 852846 w 947867"/>
                <a:gd name="connsiteY16" fmla="*/ 703999 h 1195401"/>
                <a:gd name="connsiteX17" fmla="*/ 842730 w 947867"/>
                <a:gd name="connsiteY17" fmla="*/ 708761 h 1195401"/>
                <a:gd name="connsiteX18" fmla="*/ 905250 w 947867"/>
                <a:gd name="connsiteY18" fmla="*/ 707913 h 1195401"/>
                <a:gd name="connsiteX19" fmla="*/ 808288 w 947867"/>
                <a:gd name="connsiteY19" fmla="*/ 838920 h 1195401"/>
                <a:gd name="connsiteX20" fmla="*/ 787396 w 947867"/>
                <a:gd name="connsiteY20" fmla="*/ 850851 h 1195401"/>
                <a:gd name="connsiteX21" fmla="*/ 800223 w 947867"/>
                <a:gd name="connsiteY21" fmla="*/ 851387 h 1195401"/>
                <a:gd name="connsiteX22" fmla="*/ 879370 w 947867"/>
                <a:gd name="connsiteY22" fmla="*/ 845935 h 1195401"/>
                <a:gd name="connsiteX23" fmla="*/ 782408 w 947867"/>
                <a:gd name="connsiteY23" fmla="*/ 976943 h 1195401"/>
                <a:gd name="connsiteX24" fmla="*/ 709533 w 947867"/>
                <a:gd name="connsiteY24" fmla="*/ 1014021 h 1195401"/>
                <a:gd name="connsiteX25" fmla="*/ 739837 w 947867"/>
                <a:gd name="connsiteY25" fmla="*/ 1015290 h 1195401"/>
                <a:gd name="connsiteX26" fmla="*/ 818984 w 947867"/>
                <a:gd name="connsiteY26" fmla="*/ 1009837 h 1195401"/>
                <a:gd name="connsiteX27" fmla="*/ 562998 w 947867"/>
                <a:gd name="connsiteY27" fmla="*/ 1194931 h 1195401"/>
                <a:gd name="connsiteX28" fmla="*/ 442680 w 947867"/>
                <a:gd name="connsiteY28" fmla="*/ 1179176 h 1195401"/>
                <a:gd name="connsiteX29" fmla="*/ 335594 w 947867"/>
                <a:gd name="connsiteY29" fmla="*/ 1122102 h 1195401"/>
                <a:gd name="connsiteX30" fmla="*/ 327830 w 947867"/>
                <a:gd name="connsiteY30" fmla="*/ 1114658 h 1195401"/>
                <a:gd name="connsiteX31" fmla="*/ 326905 w 947867"/>
                <a:gd name="connsiteY31" fmla="*/ 1115065 h 1195401"/>
                <a:gd name="connsiteX32" fmla="*/ 326715 w 947867"/>
                <a:gd name="connsiteY32" fmla="*/ 1115089 h 1195401"/>
                <a:gd name="connsiteX33" fmla="*/ 326525 w 947867"/>
                <a:gd name="connsiteY33" fmla="*/ 1115065 h 1195401"/>
                <a:gd name="connsiteX34" fmla="*/ 0 w 947867"/>
                <a:gd name="connsiteY34" fmla="*/ 602982 h 1195401"/>
                <a:gd name="connsiteX35" fmla="*/ 258993 w 947867"/>
                <a:gd name="connsiteY35" fmla="*/ 116538 h 1195401"/>
                <a:gd name="connsiteX36" fmla="*/ 311146 w 947867"/>
                <a:gd name="connsiteY36" fmla="*/ 96740 h 1195401"/>
                <a:gd name="connsiteX37" fmla="*/ 442680 w 947867"/>
                <a:gd name="connsiteY37" fmla="*/ 16225 h 1195401"/>
                <a:gd name="connsiteX38" fmla="*/ 562998 w 947867"/>
                <a:gd name="connsiteY38" fmla="*/ 470 h 1195401"/>
                <a:gd name="connsiteX0" fmla="*/ 562998 w 947867"/>
                <a:gd name="connsiteY0" fmla="*/ 470 h 1195401"/>
                <a:gd name="connsiteX1" fmla="*/ 818984 w 947867"/>
                <a:gd name="connsiteY1" fmla="*/ 185564 h 1195401"/>
                <a:gd name="connsiteX2" fmla="*/ 739837 w 947867"/>
                <a:gd name="connsiteY2" fmla="*/ 180111 h 1195401"/>
                <a:gd name="connsiteX3" fmla="*/ 709533 w 947867"/>
                <a:gd name="connsiteY3" fmla="*/ 181380 h 1195401"/>
                <a:gd name="connsiteX4" fmla="*/ 782408 w 947867"/>
                <a:gd name="connsiteY4" fmla="*/ 218458 h 1195401"/>
                <a:gd name="connsiteX5" fmla="*/ 879370 w 947867"/>
                <a:gd name="connsiteY5" fmla="*/ 349466 h 1195401"/>
                <a:gd name="connsiteX6" fmla="*/ 800223 w 947867"/>
                <a:gd name="connsiteY6" fmla="*/ 344014 h 1195401"/>
                <a:gd name="connsiteX7" fmla="*/ 787396 w 947867"/>
                <a:gd name="connsiteY7" fmla="*/ 344550 h 1195401"/>
                <a:gd name="connsiteX8" fmla="*/ 808288 w 947867"/>
                <a:gd name="connsiteY8" fmla="*/ 356481 h 1195401"/>
                <a:gd name="connsiteX9" fmla="*/ 905250 w 947867"/>
                <a:gd name="connsiteY9" fmla="*/ 487488 h 1195401"/>
                <a:gd name="connsiteX10" fmla="*/ 826103 w 947867"/>
                <a:gd name="connsiteY10" fmla="*/ 482036 h 1195401"/>
                <a:gd name="connsiteX11" fmla="*/ 811780 w 947867"/>
                <a:gd name="connsiteY11" fmla="*/ 482636 h 1195401"/>
                <a:gd name="connsiteX12" fmla="*/ 852846 w 947867"/>
                <a:gd name="connsiteY12" fmla="*/ 501967 h 1195401"/>
                <a:gd name="connsiteX13" fmla="*/ 947848 w 947867"/>
                <a:gd name="connsiteY13" fmla="*/ 602879 h 1195401"/>
                <a:gd name="connsiteX14" fmla="*/ 947867 w 947867"/>
                <a:gd name="connsiteY14" fmla="*/ 602983 h 1195401"/>
                <a:gd name="connsiteX15" fmla="*/ 947848 w 947867"/>
                <a:gd name="connsiteY15" fmla="*/ 603087 h 1195401"/>
                <a:gd name="connsiteX16" fmla="*/ 852846 w 947867"/>
                <a:gd name="connsiteY16" fmla="*/ 703999 h 1195401"/>
                <a:gd name="connsiteX17" fmla="*/ 842730 w 947867"/>
                <a:gd name="connsiteY17" fmla="*/ 708761 h 1195401"/>
                <a:gd name="connsiteX18" fmla="*/ 905250 w 947867"/>
                <a:gd name="connsiteY18" fmla="*/ 707913 h 1195401"/>
                <a:gd name="connsiteX19" fmla="*/ 808288 w 947867"/>
                <a:gd name="connsiteY19" fmla="*/ 838920 h 1195401"/>
                <a:gd name="connsiteX20" fmla="*/ 787396 w 947867"/>
                <a:gd name="connsiteY20" fmla="*/ 850851 h 1195401"/>
                <a:gd name="connsiteX21" fmla="*/ 800223 w 947867"/>
                <a:gd name="connsiteY21" fmla="*/ 851387 h 1195401"/>
                <a:gd name="connsiteX22" fmla="*/ 879370 w 947867"/>
                <a:gd name="connsiteY22" fmla="*/ 845935 h 1195401"/>
                <a:gd name="connsiteX23" fmla="*/ 782408 w 947867"/>
                <a:gd name="connsiteY23" fmla="*/ 976943 h 1195401"/>
                <a:gd name="connsiteX24" fmla="*/ 709533 w 947867"/>
                <a:gd name="connsiteY24" fmla="*/ 1014021 h 1195401"/>
                <a:gd name="connsiteX25" fmla="*/ 739837 w 947867"/>
                <a:gd name="connsiteY25" fmla="*/ 1015290 h 1195401"/>
                <a:gd name="connsiteX26" fmla="*/ 818984 w 947867"/>
                <a:gd name="connsiteY26" fmla="*/ 1009837 h 1195401"/>
                <a:gd name="connsiteX27" fmla="*/ 562998 w 947867"/>
                <a:gd name="connsiteY27" fmla="*/ 1194931 h 1195401"/>
                <a:gd name="connsiteX28" fmla="*/ 442680 w 947867"/>
                <a:gd name="connsiteY28" fmla="*/ 1179176 h 1195401"/>
                <a:gd name="connsiteX29" fmla="*/ 335594 w 947867"/>
                <a:gd name="connsiteY29" fmla="*/ 1122102 h 1195401"/>
                <a:gd name="connsiteX30" fmla="*/ 327830 w 947867"/>
                <a:gd name="connsiteY30" fmla="*/ 1114658 h 1195401"/>
                <a:gd name="connsiteX31" fmla="*/ 326905 w 947867"/>
                <a:gd name="connsiteY31" fmla="*/ 1115065 h 1195401"/>
                <a:gd name="connsiteX32" fmla="*/ 326715 w 947867"/>
                <a:gd name="connsiteY32" fmla="*/ 1115089 h 1195401"/>
                <a:gd name="connsiteX33" fmla="*/ 326525 w 947867"/>
                <a:gd name="connsiteY33" fmla="*/ 1115065 h 1195401"/>
                <a:gd name="connsiteX34" fmla="*/ 0 w 947867"/>
                <a:gd name="connsiteY34" fmla="*/ 602982 h 1195401"/>
                <a:gd name="connsiteX35" fmla="*/ 258993 w 947867"/>
                <a:gd name="connsiteY35" fmla="*/ 116538 h 1195401"/>
                <a:gd name="connsiteX36" fmla="*/ 442680 w 947867"/>
                <a:gd name="connsiteY36" fmla="*/ 16225 h 1195401"/>
                <a:gd name="connsiteX37" fmla="*/ 562998 w 947867"/>
                <a:gd name="connsiteY37" fmla="*/ 470 h 1195401"/>
                <a:gd name="connsiteX0" fmla="*/ 562998 w 947867"/>
                <a:gd name="connsiteY0" fmla="*/ 470 h 1197808"/>
                <a:gd name="connsiteX1" fmla="*/ 818984 w 947867"/>
                <a:gd name="connsiteY1" fmla="*/ 185564 h 1197808"/>
                <a:gd name="connsiteX2" fmla="*/ 739837 w 947867"/>
                <a:gd name="connsiteY2" fmla="*/ 180111 h 1197808"/>
                <a:gd name="connsiteX3" fmla="*/ 709533 w 947867"/>
                <a:gd name="connsiteY3" fmla="*/ 181380 h 1197808"/>
                <a:gd name="connsiteX4" fmla="*/ 782408 w 947867"/>
                <a:gd name="connsiteY4" fmla="*/ 218458 h 1197808"/>
                <a:gd name="connsiteX5" fmla="*/ 879370 w 947867"/>
                <a:gd name="connsiteY5" fmla="*/ 349466 h 1197808"/>
                <a:gd name="connsiteX6" fmla="*/ 800223 w 947867"/>
                <a:gd name="connsiteY6" fmla="*/ 344014 h 1197808"/>
                <a:gd name="connsiteX7" fmla="*/ 787396 w 947867"/>
                <a:gd name="connsiteY7" fmla="*/ 344550 h 1197808"/>
                <a:gd name="connsiteX8" fmla="*/ 808288 w 947867"/>
                <a:gd name="connsiteY8" fmla="*/ 356481 h 1197808"/>
                <a:gd name="connsiteX9" fmla="*/ 905250 w 947867"/>
                <a:gd name="connsiteY9" fmla="*/ 487488 h 1197808"/>
                <a:gd name="connsiteX10" fmla="*/ 826103 w 947867"/>
                <a:gd name="connsiteY10" fmla="*/ 482036 h 1197808"/>
                <a:gd name="connsiteX11" fmla="*/ 811780 w 947867"/>
                <a:gd name="connsiteY11" fmla="*/ 482636 h 1197808"/>
                <a:gd name="connsiteX12" fmla="*/ 852846 w 947867"/>
                <a:gd name="connsiteY12" fmla="*/ 501967 h 1197808"/>
                <a:gd name="connsiteX13" fmla="*/ 947848 w 947867"/>
                <a:gd name="connsiteY13" fmla="*/ 602879 h 1197808"/>
                <a:gd name="connsiteX14" fmla="*/ 947867 w 947867"/>
                <a:gd name="connsiteY14" fmla="*/ 602983 h 1197808"/>
                <a:gd name="connsiteX15" fmla="*/ 947848 w 947867"/>
                <a:gd name="connsiteY15" fmla="*/ 603087 h 1197808"/>
                <a:gd name="connsiteX16" fmla="*/ 852846 w 947867"/>
                <a:gd name="connsiteY16" fmla="*/ 703999 h 1197808"/>
                <a:gd name="connsiteX17" fmla="*/ 842730 w 947867"/>
                <a:gd name="connsiteY17" fmla="*/ 708761 h 1197808"/>
                <a:gd name="connsiteX18" fmla="*/ 905250 w 947867"/>
                <a:gd name="connsiteY18" fmla="*/ 707913 h 1197808"/>
                <a:gd name="connsiteX19" fmla="*/ 808288 w 947867"/>
                <a:gd name="connsiteY19" fmla="*/ 838920 h 1197808"/>
                <a:gd name="connsiteX20" fmla="*/ 787396 w 947867"/>
                <a:gd name="connsiteY20" fmla="*/ 850851 h 1197808"/>
                <a:gd name="connsiteX21" fmla="*/ 800223 w 947867"/>
                <a:gd name="connsiteY21" fmla="*/ 851387 h 1197808"/>
                <a:gd name="connsiteX22" fmla="*/ 879370 w 947867"/>
                <a:gd name="connsiteY22" fmla="*/ 845935 h 1197808"/>
                <a:gd name="connsiteX23" fmla="*/ 782408 w 947867"/>
                <a:gd name="connsiteY23" fmla="*/ 976943 h 1197808"/>
                <a:gd name="connsiteX24" fmla="*/ 709533 w 947867"/>
                <a:gd name="connsiteY24" fmla="*/ 1014021 h 1197808"/>
                <a:gd name="connsiteX25" fmla="*/ 739837 w 947867"/>
                <a:gd name="connsiteY25" fmla="*/ 1015290 h 1197808"/>
                <a:gd name="connsiteX26" fmla="*/ 818984 w 947867"/>
                <a:gd name="connsiteY26" fmla="*/ 1009837 h 1197808"/>
                <a:gd name="connsiteX27" fmla="*/ 562998 w 947867"/>
                <a:gd name="connsiteY27" fmla="*/ 1194931 h 1197808"/>
                <a:gd name="connsiteX28" fmla="*/ 335594 w 947867"/>
                <a:gd name="connsiteY28" fmla="*/ 1122102 h 1197808"/>
                <a:gd name="connsiteX29" fmla="*/ 327830 w 947867"/>
                <a:gd name="connsiteY29" fmla="*/ 1114658 h 1197808"/>
                <a:gd name="connsiteX30" fmla="*/ 326905 w 947867"/>
                <a:gd name="connsiteY30" fmla="*/ 1115065 h 1197808"/>
                <a:gd name="connsiteX31" fmla="*/ 326715 w 947867"/>
                <a:gd name="connsiteY31" fmla="*/ 1115089 h 1197808"/>
                <a:gd name="connsiteX32" fmla="*/ 326525 w 947867"/>
                <a:gd name="connsiteY32" fmla="*/ 1115065 h 1197808"/>
                <a:gd name="connsiteX33" fmla="*/ 0 w 947867"/>
                <a:gd name="connsiteY33" fmla="*/ 602982 h 1197808"/>
                <a:gd name="connsiteX34" fmla="*/ 258993 w 947867"/>
                <a:gd name="connsiteY34" fmla="*/ 116538 h 1197808"/>
                <a:gd name="connsiteX35" fmla="*/ 442680 w 947867"/>
                <a:gd name="connsiteY35" fmla="*/ 16225 h 1197808"/>
                <a:gd name="connsiteX36" fmla="*/ 562998 w 947867"/>
                <a:gd name="connsiteY36" fmla="*/ 470 h 1197808"/>
                <a:gd name="connsiteX0" fmla="*/ 562998 w 947867"/>
                <a:gd name="connsiteY0" fmla="*/ 470 h 1197300"/>
                <a:gd name="connsiteX1" fmla="*/ 818984 w 947867"/>
                <a:gd name="connsiteY1" fmla="*/ 185564 h 1197300"/>
                <a:gd name="connsiteX2" fmla="*/ 739837 w 947867"/>
                <a:gd name="connsiteY2" fmla="*/ 180111 h 1197300"/>
                <a:gd name="connsiteX3" fmla="*/ 709533 w 947867"/>
                <a:gd name="connsiteY3" fmla="*/ 181380 h 1197300"/>
                <a:gd name="connsiteX4" fmla="*/ 782408 w 947867"/>
                <a:gd name="connsiteY4" fmla="*/ 218458 h 1197300"/>
                <a:gd name="connsiteX5" fmla="*/ 879370 w 947867"/>
                <a:gd name="connsiteY5" fmla="*/ 349466 h 1197300"/>
                <a:gd name="connsiteX6" fmla="*/ 800223 w 947867"/>
                <a:gd name="connsiteY6" fmla="*/ 344014 h 1197300"/>
                <a:gd name="connsiteX7" fmla="*/ 787396 w 947867"/>
                <a:gd name="connsiteY7" fmla="*/ 344550 h 1197300"/>
                <a:gd name="connsiteX8" fmla="*/ 808288 w 947867"/>
                <a:gd name="connsiteY8" fmla="*/ 356481 h 1197300"/>
                <a:gd name="connsiteX9" fmla="*/ 905250 w 947867"/>
                <a:gd name="connsiteY9" fmla="*/ 487488 h 1197300"/>
                <a:gd name="connsiteX10" fmla="*/ 826103 w 947867"/>
                <a:gd name="connsiteY10" fmla="*/ 482036 h 1197300"/>
                <a:gd name="connsiteX11" fmla="*/ 811780 w 947867"/>
                <a:gd name="connsiteY11" fmla="*/ 482636 h 1197300"/>
                <a:gd name="connsiteX12" fmla="*/ 852846 w 947867"/>
                <a:gd name="connsiteY12" fmla="*/ 501967 h 1197300"/>
                <a:gd name="connsiteX13" fmla="*/ 947848 w 947867"/>
                <a:gd name="connsiteY13" fmla="*/ 602879 h 1197300"/>
                <a:gd name="connsiteX14" fmla="*/ 947867 w 947867"/>
                <a:gd name="connsiteY14" fmla="*/ 602983 h 1197300"/>
                <a:gd name="connsiteX15" fmla="*/ 947848 w 947867"/>
                <a:gd name="connsiteY15" fmla="*/ 603087 h 1197300"/>
                <a:gd name="connsiteX16" fmla="*/ 852846 w 947867"/>
                <a:gd name="connsiteY16" fmla="*/ 703999 h 1197300"/>
                <a:gd name="connsiteX17" fmla="*/ 842730 w 947867"/>
                <a:gd name="connsiteY17" fmla="*/ 708761 h 1197300"/>
                <a:gd name="connsiteX18" fmla="*/ 905250 w 947867"/>
                <a:gd name="connsiteY18" fmla="*/ 707913 h 1197300"/>
                <a:gd name="connsiteX19" fmla="*/ 808288 w 947867"/>
                <a:gd name="connsiteY19" fmla="*/ 838920 h 1197300"/>
                <a:gd name="connsiteX20" fmla="*/ 787396 w 947867"/>
                <a:gd name="connsiteY20" fmla="*/ 850851 h 1197300"/>
                <a:gd name="connsiteX21" fmla="*/ 800223 w 947867"/>
                <a:gd name="connsiteY21" fmla="*/ 851387 h 1197300"/>
                <a:gd name="connsiteX22" fmla="*/ 879370 w 947867"/>
                <a:gd name="connsiteY22" fmla="*/ 845935 h 1197300"/>
                <a:gd name="connsiteX23" fmla="*/ 782408 w 947867"/>
                <a:gd name="connsiteY23" fmla="*/ 976943 h 1197300"/>
                <a:gd name="connsiteX24" fmla="*/ 709533 w 947867"/>
                <a:gd name="connsiteY24" fmla="*/ 1014021 h 1197300"/>
                <a:gd name="connsiteX25" fmla="*/ 739837 w 947867"/>
                <a:gd name="connsiteY25" fmla="*/ 1015290 h 1197300"/>
                <a:gd name="connsiteX26" fmla="*/ 818984 w 947867"/>
                <a:gd name="connsiteY26" fmla="*/ 1009837 h 1197300"/>
                <a:gd name="connsiteX27" fmla="*/ 562998 w 947867"/>
                <a:gd name="connsiteY27" fmla="*/ 1194931 h 1197300"/>
                <a:gd name="connsiteX28" fmla="*/ 327830 w 947867"/>
                <a:gd name="connsiteY28" fmla="*/ 1114658 h 1197300"/>
                <a:gd name="connsiteX29" fmla="*/ 326905 w 947867"/>
                <a:gd name="connsiteY29" fmla="*/ 1115065 h 1197300"/>
                <a:gd name="connsiteX30" fmla="*/ 326715 w 947867"/>
                <a:gd name="connsiteY30" fmla="*/ 1115089 h 1197300"/>
                <a:gd name="connsiteX31" fmla="*/ 326525 w 947867"/>
                <a:gd name="connsiteY31" fmla="*/ 1115065 h 1197300"/>
                <a:gd name="connsiteX32" fmla="*/ 0 w 947867"/>
                <a:gd name="connsiteY32" fmla="*/ 602982 h 1197300"/>
                <a:gd name="connsiteX33" fmla="*/ 258993 w 947867"/>
                <a:gd name="connsiteY33" fmla="*/ 116538 h 1197300"/>
                <a:gd name="connsiteX34" fmla="*/ 442680 w 947867"/>
                <a:gd name="connsiteY34" fmla="*/ 16225 h 1197300"/>
                <a:gd name="connsiteX35" fmla="*/ 562998 w 947867"/>
                <a:gd name="connsiteY35" fmla="*/ 470 h 1197300"/>
                <a:gd name="connsiteX0" fmla="*/ 562998 w 947867"/>
                <a:gd name="connsiteY0" fmla="*/ 0 h 1196830"/>
                <a:gd name="connsiteX1" fmla="*/ 818984 w 947867"/>
                <a:gd name="connsiteY1" fmla="*/ 185094 h 1196830"/>
                <a:gd name="connsiteX2" fmla="*/ 739837 w 947867"/>
                <a:gd name="connsiteY2" fmla="*/ 179641 h 1196830"/>
                <a:gd name="connsiteX3" fmla="*/ 709533 w 947867"/>
                <a:gd name="connsiteY3" fmla="*/ 180910 h 1196830"/>
                <a:gd name="connsiteX4" fmla="*/ 782408 w 947867"/>
                <a:gd name="connsiteY4" fmla="*/ 217988 h 1196830"/>
                <a:gd name="connsiteX5" fmla="*/ 879370 w 947867"/>
                <a:gd name="connsiteY5" fmla="*/ 348996 h 1196830"/>
                <a:gd name="connsiteX6" fmla="*/ 800223 w 947867"/>
                <a:gd name="connsiteY6" fmla="*/ 343544 h 1196830"/>
                <a:gd name="connsiteX7" fmla="*/ 787396 w 947867"/>
                <a:gd name="connsiteY7" fmla="*/ 344080 h 1196830"/>
                <a:gd name="connsiteX8" fmla="*/ 808288 w 947867"/>
                <a:gd name="connsiteY8" fmla="*/ 356011 h 1196830"/>
                <a:gd name="connsiteX9" fmla="*/ 905250 w 947867"/>
                <a:gd name="connsiteY9" fmla="*/ 487018 h 1196830"/>
                <a:gd name="connsiteX10" fmla="*/ 826103 w 947867"/>
                <a:gd name="connsiteY10" fmla="*/ 481566 h 1196830"/>
                <a:gd name="connsiteX11" fmla="*/ 811780 w 947867"/>
                <a:gd name="connsiteY11" fmla="*/ 482166 h 1196830"/>
                <a:gd name="connsiteX12" fmla="*/ 852846 w 947867"/>
                <a:gd name="connsiteY12" fmla="*/ 501497 h 1196830"/>
                <a:gd name="connsiteX13" fmla="*/ 947848 w 947867"/>
                <a:gd name="connsiteY13" fmla="*/ 602409 h 1196830"/>
                <a:gd name="connsiteX14" fmla="*/ 947867 w 947867"/>
                <a:gd name="connsiteY14" fmla="*/ 602513 h 1196830"/>
                <a:gd name="connsiteX15" fmla="*/ 947848 w 947867"/>
                <a:gd name="connsiteY15" fmla="*/ 602617 h 1196830"/>
                <a:gd name="connsiteX16" fmla="*/ 852846 w 947867"/>
                <a:gd name="connsiteY16" fmla="*/ 703529 h 1196830"/>
                <a:gd name="connsiteX17" fmla="*/ 842730 w 947867"/>
                <a:gd name="connsiteY17" fmla="*/ 708291 h 1196830"/>
                <a:gd name="connsiteX18" fmla="*/ 905250 w 947867"/>
                <a:gd name="connsiteY18" fmla="*/ 707443 h 1196830"/>
                <a:gd name="connsiteX19" fmla="*/ 808288 w 947867"/>
                <a:gd name="connsiteY19" fmla="*/ 838450 h 1196830"/>
                <a:gd name="connsiteX20" fmla="*/ 787396 w 947867"/>
                <a:gd name="connsiteY20" fmla="*/ 850381 h 1196830"/>
                <a:gd name="connsiteX21" fmla="*/ 800223 w 947867"/>
                <a:gd name="connsiteY21" fmla="*/ 850917 h 1196830"/>
                <a:gd name="connsiteX22" fmla="*/ 879370 w 947867"/>
                <a:gd name="connsiteY22" fmla="*/ 845465 h 1196830"/>
                <a:gd name="connsiteX23" fmla="*/ 782408 w 947867"/>
                <a:gd name="connsiteY23" fmla="*/ 976473 h 1196830"/>
                <a:gd name="connsiteX24" fmla="*/ 709533 w 947867"/>
                <a:gd name="connsiteY24" fmla="*/ 1013551 h 1196830"/>
                <a:gd name="connsiteX25" fmla="*/ 739837 w 947867"/>
                <a:gd name="connsiteY25" fmla="*/ 1014820 h 1196830"/>
                <a:gd name="connsiteX26" fmla="*/ 818984 w 947867"/>
                <a:gd name="connsiteY26" fmla="*/ 1009367 h 1196830"/>
                <a:gd name="connsiteX27" fmla="*/ 562998 w 947867"/>
                <a:gd name="connsiteY27" fmla="*/ 1194461 h 1196830"/>
                <a:gd name="connsiteX28" fmla="*/ 327830 w 947867"/>
                <a:gd name="connsiteY28" fmla="*/ 1114188 h 1196830"/>
                <a:gd name="connsiteX29" fmla="*/ 326905 w 947867"/>
                <a:gd name="connsiteY29" fmla="*/ 1114595 h 1196830"/>
                <a:gd name="connsiteX30" fmla="*/ 326715 w 947867"/>
                <a:gd name="connsiteY30" fmla="*/ 1114619 h 1196830"/>
                <a:gd name="connsiteX31" fmla="*/ 326525 w 947867"/>
                <a:gd name="connsiteY31" fmla="*/ 1114595 h 1196830"/>
                <a:gd name="connsiteX32" fmla="*/ 0 w 947867"/>
                <a:gd name="connsiteY32" fmla="*/ 602512 h 1196830"/>
                <a:gd name="connsiteX33" fmla="*/ 258993 w 947867"/>
                <a:gd name="connsiteY33" fmla="*/ 116068 h 1196830"/>
                <a:gd name="connsiteX34" fmla="*/ 562998 w 947867"/>
                <a:gd name="connsiteY34" fmla="*/ 0 h 1196830"/>
                <a:gd name="connsiteX0" fmla="*/ 258993 w 947867"/>
                <a:gd name="connsiteY0" fmla="*/ 0 h 1080762"/>
                <a:gd name="connsiteX1" fmla="*/ 818984 w 947867"/>
                <a:gd name="connsiteY1" fmla="*/ 69026 h 1080762"/>
                <a:gd name="connsiteX2" fmla="*/ 739837 w 947867"/>
                <a:gd name="connsiteY2" fmla="*/ 63573 h 1080762"/>
                <a:gd name="connsiteX3" fmla="*/ 709533 w 947867"/>
                <a:gd name="connsiteY3" fmla="*/ 64842 h 1080762"/>
                <a:gd name="connsiteX4" fmla="*/ 782408 w 947867"/>
                <a:gd name="connsiteY4" fmla="*/ 101920 h 1080762"/>
                <a:gd name="connsiteX5" fmla="*/ 879370 w 947867"/>
                <a:gd name="connsiteY5" fmla="*/ 232928 h 1080762"/>
                <a:gd name="connsiteX6" fmla="*/ 800223 w 947867"/>
                <a:gd name="connsiteY6" fmla="*/ 227476 h 1080762"/>
                <a:gd name="connsiteX7" fmla="*/ 787396 w 947867"/>
                <a:gd name="connsiteY7" fmla="*/ 228012 h 1080762"/>
                <a:gd name="connsiteX8" fmla="*/ 808288 w 947867"/>
                <a:gd name="connsiteY8" fmla="*/ 239943 h 1080762"/>
                <a:gd name="connsiteX9" fmla="*/ 905250 w 947867"/>
                <a:gd name="connsiteY9" fmla="*/ 370950 h 1080762"/>
                <a:gd name="connsiteX10" fmla="*/ 826103 w 947867"/>
                <a:gd name="connsiteY10" fmla="*/ 365498 h 1080762"/>
                <a:gd name="connsiteX11" fmla="*/ 811780 w 947867"/>
                <a:gd name="connsiteY11" fmla="*/ 366098 h 1080762"/>
                <a:gd name="connsiteX12" fmla="*/ 852846 w 947867"/>
                <a:gd name="connsiteY12" fmla="*/ 385429 h 1080762"/>
                <a:gd name="connsiteX13" fmla="*/ 947848 w 947867"/>
                <a:gd name="connsiteY13" fmla="*/ 486341 h 1080762"/>
                <a:gd name="connsiteX14" fmla="*/ 947867 w 947867"/>
                <a:gd name="connsiteY14" fmla="*/ 486445 h 1080762"/>
                <a:gd name="connsiteX15" fmla="*/ 947848 w 947867"/>
                <a:gd name="connsiteY15" fmla="*/ 486549 h 1080762"/>
                <a:gd name="connsiteX16" fmla="*/ 852846 w 947867"/>
                <a:gd name="connsiteY16" fmla="*/ 587461 h 1080762"/>
                <a:gd name="connsiteX17" fmla="*/ 842730 w 947867"/>
                <a:gd name="connsiteY17" fmla="*/ 592223 h 1080762"/>
                <a:gd name="connsiteX18" fmla="*/ 905250 w 947867"/>
                <a:gd name="connsiteY18" fmla="*/ 591375 h 1080762"/>
                <a:gd name="connsiteX19" fmla="*/ 808288 w 947867"/>
                <a:gd name="connsiteY19" fmla="*/ 722382 h 1080762"/>
                <a:gd name="connsiteX20" fmla="*/ 787396 w 947867"/>
                <a:gd name="connsiteY20" fmla="*/ 734313 h 1080762"/>
                <a:gd name="connsiteX21" fmla="*/ 800223 w 947867"/>
                <a:gd name="connsiteY21" fmla="*/ 734849 h 1080762"/>
                <a:gd name="connsiteX22" fmla="*/ 879370 w 947867"/>
                <a:gd name="connsiteY22" fmla="*/ 729397 h 1080762"/>
                <a:gd name="connsiteX23" fmla="*/ 782408 w 947867"/>
                <a:gd name="connsiteY23" fmla="*/ 860405 h 1080762"/>
                <a:gd name="connsiteX24" fmla="*/ 709533 w 947867"/>
                <a:gd name="connsiteY24" fmla="*/ 897483 h 1080762"/>
                <a:gd name="connsiteX25" fmla="*/ 739837 w 947867"/>
                <a:gd name="connsiteY25" fmla="*/ 898752 h 1080762"/>
                <a:gd name="connsiteX26" fmla="*/ 818984 w 947867"/>
                <a:gd name="connsiteY26" fmla="*/ 893299 h 1080762"/>
                <a:gd name="connsiteX27" fmla="*/ 562998 w 947867"/>
                <a:gd name="connsiteY27" fmla="*/ 1078393 h 1080762"/>
                <a:gd name="connsiteX28" fmla="*/ 327830 w 947867"/>
                <a:gd name="connsiteY28" fmla="*/ 998120 h 1080762"/>
                <a:gd name="connsiteX29" fmla="*/ 326905 w 947867"/>
                <a:gd name="connsiteY29" fmla="*/ 998527 h 1080762"/>
                <a:gd name="connsiteX30" fmla="*/ 326715 w 947867"/>
                <a:gd name="connsiteY30" fmla="*/ 998551 h 1080762"/>
                <a:gd name="connsiteX31" fmla="*/ 326525 w 947867"/>
                <a:gd name="connsiteY31" fmla="*/ 998527 h 1080762"/>
                <a:gd name="connsiteX32" fmla="*/ 0 w 947867"/>
                <a:gd name="connsiteY32" fmla="*/ 486444 h 1080762"/>
                <a:gd name="connsiteX33" fmla="*/ 258993 w 947867"/>
                <a:gd name="connsiteY33" fmla="*/ 0 h 1080762"/>
                <a:gd name="connsiteX0" fmla="*/ 258993 w 947867"/>
                <a:gd name="connsiteY0" fmla="*/ 0 h 998551"/>
                <a:gd name="connsiteX1" fmla="*/ 818984 w 947867"/>
                <a:gd name="connsiteY1" fmla="*/ 69026 h 998551"/>
                <a:gd name="connsiteX2" fmla="*/ 739837 w 947867"/>
                <a:gd name="connsiteY2" fmla="*/ 63573 h 998551"/>
                <a:gd name="connsiteX3" fmla="*/ 709533 w 947867"/>
                <a:gd name="connsiteY3" fmla="*/ 64842 h 998551"/>
                <a:gd name="connsiteX4" fmla="*/ 782408 w 947867"/>
                <a:gd name="connsiteY4" fmla="*/ 101920 h 998551"/>
                <a:gd name="connsiteX5" fmla="*/ 879370 w 947867"/>
                <a:gd name="connsiteY5" fmla="*/ 232928 h 998551"/>
                <a:gd name="connsiteX6" fmla="*/ 800223 w 947867"/>
                <a:gd name="connsiteY6" fmla="*/ 227476 h 998551"/>
                <a:gd name="connsiteX7" fmla="*/ 787396 w 947867"/>
                <a:gd name="connsiteY7" fmla="*/ 228012 h 998551"/>
                <a:gd name="connsiteX8" fmla="*/ 808288 w 947867"/>
                <a:gd name="connsiteY8" fmla="*/ 239943 h 998551"/>
                <a:gd name="connsiteX9" fmla="*/ 905250 w 947867"/>
                <a:gd name="connsiteY9" fmla="*/ 370950 h 998551"/>
                <a:gd name="connsiteX10" fmla="*/ 826103 w 947867"/>
                <a:gd name="connsiteY10" fmla="*/ 365498 h 998551"/>
                <a:gd name="connsiteX11" fmla="*/ 811780 w 947867"/>
                <a:gd name="connsiteY11" fmla="*/ 366098 h 998551"/>
                <a:gd name="connsiteX12" fmla="*/ 852846 w 947867"/>
                <a:gd name="connsiteY12" fmla="*/ 385429 h 998551"/>
                <a:gd name="connsiteX13" fmla="*/ 947848 w 947867"/>
                <a:gd name="connsiteY13" fmla="*/ 486341 h 998551"/>
                <a:gd name="connsiteX14" fmla="*/ 947867 w 947867"/>
                <a:gd name="connsiteY14" fmla="*/ 486445 h 998551"/>
                <a:gd name="connsiteX15" fmla="*/ 947848 w 947867"/>
                <a:gd name="connsiteY15" fmla="*/ 486549 h 998551"/>
                <a:gd name="connsiteX16" fmla="*/ 852846 w 947867"/>
                <a:gd name="connsiteY16" fmla="*/ 587461 h 998551"/>
                <a:gd name="connsiteX17" fmla="*/ 842730 w 947867"/>
                <a:gd name="connsiteY17" fmla="*/ 592223 h 998551"/>
                <a:gd name="connsiteX18" fmla="*/ 905250 w 947867"/>
                <a:gd name="connsiteY18" fmla="*/ 591375 h 998551"/>
                <a:gd name="connsiteX19" fmla="*/ 808288 w 947867"/>
                <a:gd name="connsiteY19" fmla="*/ 722382 h 998551"/>
                <a:gd name="connsiteX20" fmla="*/ 787396 w 947867"/>
                <a:gd name="connsiteY20" fmla="*/ 734313 h 998551"/>
                <a:gd name="connsiteX21" fmla="*/ 800223 w 947867"/>
                <a:gd name="connsiteY21" fmla="*/ 734849 h 998551"/>
                <a:gd name="connsiteX22" fmla="*/ 879370 w 947867"/>
                <a:gd name="connsiteY22" fmla="*/ 729397 h 998551"/>
                <a:gd name="connsiteX23" fmla="*/ 782408 w 947867"/>
                <a:gd name="connsiteY23" fmla="*/ 860405 h 998551"/>
                <a:gd name="connsiteX24" fmla="*/ 709533 w 947867"/>
                <a:gd name="connsiteY24" fmla="*/ 897483 h 998551"/>
                <a:gd name="connsiteX25" fmla="*/ 739837 w 947867"/>
                <a:gd name="connsiteY25" fmla="*/ 898752 h 998551"/>
                <a:gd name="connsiteX26" fmla="*/ 818984 w 947867"/>
                <a:gd name="connsiteY26" fmla="*/ 893299 h 998551"/>
                <a:gd name="connsiteX27" fmla="*/ 327830 w 947867"/>
                <a:gd name="connsiteY27" fmla="*/ 998120 h 998551"/>
                <a:gd name="connsiteX28" fmla="*/ 326905 w 947867"/>
                <a:gd name="connsiteY28" fmla="*/ 998527 h 998551"/>
                <a:gd name="connsiteX29" fmla="*/ 326715 w 947867"/>
                <a:gd name="connsiteY29" fmla="*/ 998551 h 998551"/>
                <a:gd name="connsiteX30" fmla="*/ 326525 w 947867"/>
                <a:gd name="connsiteY30" fmla="*/ 998527 h 998551"/>
                <a:gd name="connsiteX31" fmla="*/ 0 w 947867"/>
                <a:gd name="connsiteY31" fmla="*/ 486444 h 998551"/>
                <a:gd name="connsiteX32" fmla="*/ 258993 w 947867"/>
                <a:gd name="connsiteY32" fmla="*/ 0 h 998551"/>
                <a:gd name="connsiteX0" fmla="*/ 442044 w 949409"/>
                <a:gd name="connsiteY0" fmla="*/ 0 h 1058936"/>
                <a:gd name="connsiteX1" fmla="*/ 820526 w 949409"/>
                <a:gd name="connsiteY1" fmla="*/ 129411 h 1058936"/>
                <a:gd name="connsiteX2" fmla="*/ 741379 w 949409"/>
                <a:gd name="connsiteY2" fmla="*/ 123958 h 1058936"/>
                <a:gd name="connsiteX3" fmla="*/ 711075 w 949409"/>
                <a:gd name="connsiteY3" fmla="*/ 125227 h 1058936"/>
                <a:gd name="connsiteX4" fmla="*/ 783950 w 949409"/>
                <a:gd name="connsiteY4" fmla="*/ 162305 h 1058936"/>
                <a:gd name="connsiteX5" fmla="*/ 880912 w 949409"/>
                <a:gd name="connsiteY5" fmla="*/ 293313 h 1058936"/>
                <a:gd name="connsiteX6" fmla="*/ 801765 w 949409"/>
                <a:gd name="connsiteY6" fmla="*/ 287861 h 1058936"/>
                <a:gd name="connsiteX7" fmla="*/ 788938 w 949409"/>
                <a:gd name="connsiteY7" fmla="*/ 288397 h 1058936"/>
                <a:gd name="connsiteX8" fmla="*/ 809830 w 949409"/>
                <a:gd name="connsiteY8" fmla="*/ 300328 h 1058936"/>
                <a:gd name="connsiteX9" fmla="*/ 906792 w 949409"/>
                <a:gd name="connsiteY9" fmla="*/ 431335 h 1058936"/>
                <a:gd name="connsiteX10" fmla="*/ 827645 w 949409"/>
                <a:gd name="connsiteY10" fmla="*/ 425883 h 1058936"/>
                <a:gd name="connsiteX11" fmla="*/ 813322 w 949409"/>
                <a:gd name="connsiteY11" fmla="*/ 426483 h 1058936"/>
                <a:gd name="connsiteX12" fmla="*/ 854388 w 949409"/>
                <a:gd name="connsiteY12" fmla="*/ 445814 h 1058936"/>
                <a:gd name="connsiteX13" fmla="*/ 949390 w 949409"/>
                <a:gd name="connsiteY13" fmla="*/ 546726 h 1058936"/>
                <a:gd name="connsiteX14" fmla="*/ 949409 w 949409"/>
                <a:gd name="connsiteY14" fmla="*/ 546830 h 1058936"/>
                <a:gd name="connsiteX15" fmla="*/ 949390 w 949409"/>
                <a:gd name="connsiteY15" fmla="*/ 546934 h 1058936"/>
                <a:gd name="connsiteX16" fmla="*/ 854388 w 949409"/>
                <a:gd name="connsiteY16" fmla="*/ 647846 h 1058936"/>
                <a:gd name="connsiteX17" fmla="*/ 844272 w 949409"/>
                <a:gd name="connsiteY17" fmla="*/ 652608 h 1058936"/>
                <a:gd name="connsiteX18" fmla="*/ 906792 w 949409"/>
                <a:gd name="connsiteY18" fmla="*/ 651760 h 1058936"/>
                <a:gd name="connsiteX19" fmla="*/ 809830 w 949409"/>
                <a:gd name="connsiteY19" fmla="*/ 782767 h 1058936"/>
                <a:gd name="connsiteX20" fmla="*/ 788938 w 949409"/>
                <a:gd name="connsiteY20" fmla="*/ 794698 h 1058936"/>
                <a:gd name="connsiteX21" fmla="*/ 801765 w 949409"/>
                <a:gd name="connsiteY21" fmla="*/ 795234 h 1058936"/>
                <a:gd name="connsiteX22" fmla="*/ 880912 w 949409"/>
                <a:gd name="connsiteY22" fmla="*/ 789782 h 1058936"/>
                <a:gd name="connsiteX23" fmla="*/ 783950 w 949409"/>
                <a:gd name="connsiteY23" fmla="*/ 920790 h 1058936"/>
                <a:gd name="connsiteX24" fmla="*/ 711075 w 949409"/>
                <a:gd name="connsiteY24" fmla="*/ 957868 h 1058936"/>
                <a:gd name="connsiteX25" fmla="*/ 741379 w 949409"/>
                <a:gd name="connsiteY25" fmla="*/ 959137 h 1058936"/>
                <a:gd name="connsiteX26" fmla="*/ 820526 w 949409"/>
                <a:gd name="connsiteY26" fmla="*/ 953684 h 1058936"/>
                <a:gd name="connsiteX27" fmla="*/ 329372 w 949409"/>
                <a:gd name="connsiteY27" fmla="*/ 1058505 h 1058936"/>
                <a:gd name="connsiteX28" fmla="*/ 328447 w 949409"/>
                <a:gd name="connsiteY28" fmla="*/ 1058912 h 1058936"/>
                <a:gd name="connsiteX29" fmla="*/ 328257 w 949409"/>
                <a:gd name="connsiteY29" fmla="*/ 1058936 h 1058936"/>
                <a:gd name="connsiteX30" fmla="*/ 328067 w 949409"/>
                <a:gd name="connsiteY30" fmla="*/ 1058912 h 1058936"/>
                <a:gd name="connsiteX31" fmla="*/ 1542 w 949409"/>
                <a:gd name="connsiteY31" fmla="*/ 546829 h 1058936"/>
                <a:gd name="connsiteX32" fmla="*/ 442044 w 949409"/>
                <a:gd name="connsiteY32" fmla="*/ 0 h 1058936"/>
                <a:gd name="connsiteX0" fmla="*/ 442044 w 949409"/>
                <a:gd name="connsiteY0" fmla="*/ 1919 h 1060855"/>
                <a:gd name="connsiteX1" fmla="*/ 820526 w 949409"/>
                <a:gd name="connsiteY1" fmla="*/ 131330 h 1060855"/>
                <a:gd name="connsiteX2" fmla="*/ 741379 w 949409"/>
                <a:gd name="connsiteY2" fmla="*/ 125877 h 1060855"/>
                <a:gd name="connsiteX3" fmla="*/ 711075 w 949409"/>
                <a:gd name="connsiteY3" fmla="*/ 127146 h 1060855"/>
                <a:gd name="connsiteX4" fmla="*/ 783950 w 949409"/>
                <a:gd name="connsiteY4" fmla="*/ 164224 h 1060855"/>
                <a:gd name="connsiteX5" fmla="*/ 880912 w 949409"/>
                <a:gd name="connsiteY5" fmla="*/ 295232 h 1060855"/>
                <a:gd name="connsiteX6" fmla="*/ 801765 w 949409"/>
                <a:gd name="connsiteY6" fmla="*/ 289780 h 1060855"/>
                <a:gd name="connsiteX7" fmla="*/ 788938 w 949409"/>
                <a:gd name="connsiteY7" fmla="*/ 290316 h 1060855"/>
                <a:gd name="connsiteX8" fmla="*/ 809830 w 949409"/>
                <a:gd name="connsiteY8" fmla="*/ 302247 h 1060855"/>
                <a:gd name="connsiteX9" fmla="*/ 906792 w 949409"/>
                <a:gd name="connsiteY9" fmla="*/ 433254 h 1060855"/>
                <a:gd name="connsiteX10" fmla="*/ 827645 w 949409"/>
                <a:gd name="connsiteY10" fmla="*/ 427802 h 1060855"/>
                <a:gd name="connsiteX11" fmla="*/ 813322 w 949409"/>
                <a:gd name="connsiteY11" fmla="*/ 428402 h 1060855"/>
                <a:gd name="connsiteX12" fmla="*/ 854388 w 949409"/>
                <a:gd name="connsiteY12" fmla="*/ 447733 h 1060855"/>
                <a:gd name="connsiteX13" fmla="*/ 949390 w 949409"/>
                <a:gd name="connsiteY13" fmla="*/ 548645 h 1060855"/>
                <a:gd name="connsiteX14" fmla="*/ 949409 w 949409"/>
                <a:gd name="connsiteY14" fmla="*/ 548749 h 1060855"/>
                <a:gd name="connsiteX15" fmla="*/ 949390 w 949409"/>
                <a:gd name="connsiteY15" fmla="*/ 548853 h 1060855"/>
                <a:gd name="connsiteX16" fmla="*/ 854388 w 949409"/>
                <a:gd name="connsiteY16" fmla="*/ 649765 h 1060855"/>
                <a:gd name="connsiteX17" fmla="*/ 844272 w 949409"/>
                <a:gd name="connsiteY17" fmla="*/ 654527 h 1060855"/>
                <a:gd name="connsiteX18" fmla="*/ 906792 w 949409"/>
                <a:gd name="connsiteY18" fmla="*/ 653679 h 1060855"/>
                <a:gd name="connsiteX19" fmla="*/ 809830 w 949409"/>
                <a:gd name="connsiteY19" fmla="*/ 784686 h 1060855"/>
                <a:gd name="connsiteX20" fmla="*/ 788938 w 949409"/>
                <a:gd name="connsiteY20" fmla="*/ 796617 h 1060855"/>
                <a:gd name="connsiteX21" fmla="*/ 801765 w 949409"/>
                <a:gd name="connsiteY21" fmla="*/ 797153 h 1060855"/>
                <a:gd name="connsiteX22" fmla="*/ 880912 w 949409"/>
                <a:gd name="connsiteY22" fmla="*/ 791701 h 1060855"/>
                <a:gd name="connsiteX23" fmla="*/ 783950 w 949409"/>
                <a:gd name="connsiteY23" fmla="*/ 922709 h 1060855"/>
                <a:gd name="connsiteX24" fmla="*/ 711075 w 949409"/>
                <a:gd name="connsiteY24" fmla="*/ 959787 h 1060855"/>
                <a:gd name="connsiteX25" fmla="*/ 741379 w 949409"/>
                <a:gd name="connsiteY25" fmla="*/ 961056 h 1060855"/>
                <a:gd name="connsiteX26" fmla="*/ 820526 w 949409"/>
                <a:gd name="connsiteY26" fmla="*/ 955603 h 1060855"/>
                <a:gd name="connsiteX27" fmla="*/ 329372 w 949409"/>
                <a:gd name="connsiteY27" fmla="*/ 1060424 h 1060855"/>
                <a:gd name="connsiteX28" fmla="*/ 328447 w 949409"/>
                <a:gd name="connsiteY28" fmla="*/ 1060831 h 1060855"/>
                <a:gd name="connsiteX29" fmla="*/ 328257 w 949409"/>
                <a:gd name="connsiteY29" fmla="*/ 1060855 h 1060855"/>
                <a:gd name="connsiteX30" fmla="*/ 328067 w 949409"/>
                <a:gd name="connsiteY30" fmla="*/ 1060831 h 1060855"/>
                <a:gd name="connsiteX31" fmla="*/ 1542 w 949409"/>
                <a:gd name="connsiteY31" fmla="*/ 548748 h 1060855"/>
                <a:gd name="connsiteX32" fmla="*/ 442044 w 949409"/>
                <a:gd name="connsiteY32" fmla="*/ 1919 h 1060855"/>
                <a:gd name="connsiteX0" fmla="*/ 440502 w 947867"/>
                <a:gd name="connsiteY0" fmla="*/ 1919 h 1060855"/>
                <a:gd name="connsiteX1" fmla="*/ 818984 w 947867"/>
                <a:gd name="connsiteY1" fmla="*/ 131330 h 1060855"/>
                <a:gd name="connsiteX2" fmla="*/ 739837 w 947867"/>
                <a:gd name="connsiteY2" fmla="*/ 125877 h 1060855"/>
                <a:gd name="connsiteX3" fmla="*/ 709533 w 947867"/>
                <a:gd name="connsiteY3" fmla="*/ 127146 h 1060855"/>
                <a:gd name="connsiteX4" fmla="*/ 782408 w 947867"/>
                <a:gd name="connsiteY4" fmla="*/ 164224 h 1060855"/>
                <a:gd name="connsiteX5" fmla="*/ 879370 w 947867"/>
                <a:gd name="connsiteY5" fmla="*/ 295232 h 1060855"/>
                <a:gd name="connsiteX6" fmla="*/ 800223 w 947867"/>
                <a:gd name="connsiteY6" fmla="*/ 289780 h 1060855"/>
                <a:gd name="connsiteX7" fmla="*/ 787396 w 947867"/>
                <a:gd name="connsiteY7" fmla="*/ 290316 h 1060855"/>
                <a:gd name="connsiteX8" fmla="*/ 808288 w 947867"/>
                <a:gd name="connsiteY8" fmla="*/ 302247 h 1060855"/>
                <a:gd name="connsiteX9" fmla="*/ 905250 w 947867"/>
                <a:gd name="connsiteY9" fmla="*/ 433254 h 1060855"/>
                <a:gd name="connsiteX10" fmla="*/ 826103 w 947867"/>
                <a:gd name="connsiteY10" fmla="*/ 427802 h 1060855"/>
                <a:gd name="connsiteX11" fmla="*/ 811780 w 947867"/>
                <a:gd name="connsiteY11" fmla="*/ 428402 h 1060855"/>
                <a:gd name="connsiteX12" fmla="*/ 852846 w 947867"/>
                <a:gd name="connsiteY12" fmla="*/ 447733 h 1060855"/>
                <a:gd name="connsiteX13" fmla="*/ 947848 w 947867"/>
                <a:gd name="connsiteY13" fmla="*/ 548645 h 1060855"/>
                <a:gd name="connsiteX14" fmla="*/ 947867 w 947867"/>
                <a:gd name="connsiteY14" fmla="*/ 548749 h 1060855"/>
                <a:gd name="connsiteX15" fmla="*/ 947848 w 947867"/>
                <a:gd name="connsiteY15" fmla="*/ 548853 h 1060855"/>
                <a:gd name="connsiteX16" fmla="*/ 852846 w 947867"/>
                <a:gd name="connsiteY16" fmla="*/ 649765 h 1060855"/>
                <a:gd name="connsiteX17" fmla="*/ 842730 w 947867"/>
                <a:gd name="connsiteY17" fmla="*/ 654527 h 1060855"/>
                <a:gd name="connsiteX18" fmla="*/ 905250 w 947867"/>
                <a:gd name="connsiteY18" fmla="*/ 653679 h 1060855"/>
                <a:gd name="connsiteX19" fmla="*/ 808288 w 947867"/>
                <a:gd name="connsiteY19" fmla="*/ 784686 h 1060855"/>
                <a:gd name="connsiteX20" fmla="*/ 787396 w 947867"/>
                <a:gd name="connsiteY20" fmla="*/ 796617 h 1060855"/>
                <a:gd name="connsiteX21" fmla="*/ 800223 w 947867"/>
                <a:gd name="connsiteY21" fmla="*/ 797153 h 1060855"/>
                <a:gd name="connsiteX22" fmla="*/ 879370 w 947867"/>
                <a:gd name="connsiteY22" fmla="*/ 791701 h 1060855"/>
                <a:gd name="connsiteX23" fmla="*/ 782408 w 947867"/>
                <a:gd name="connsiteY23" fmla="*/ 922709 h 1060855"/>
                <a:gd name="connsiteX24" fmla="*/ 709533 w 947867"/>
                <a:gd name="connsiteY24" fmla="*/ 959787 h 1060855"/>
                <a:gd name="connsiteX25" fmla="*/ 739837 w 947867"/>
                <a:gd name="connsiteY25" fmla="*/ 961056 h 1060855"/>
                <a:gd name="connsiteX26" fmla="*/ 818984 w 947867"/>
                <a:gd name="connsiteY26" fmla="*/ 955603 h 1060855"/>
                <a:gd name="connsiteX27" fmla="*/ 327830 w 947867"/>
                <a:gd name="connsiteY27" fmla="*/ 1060424 h 1060855"/>
                <a:gd name="connsiteX28" fmla="*/ 326905 w 947867"/>
                <a:gd name="connsiteY28" fmla="*/ 1060831 h 1060855"/>
                <a:gd name="connsiteX29" fmla="*/ 326715 w 947867"/>
                <a:gd name="connsiteY29" fmla="*/ 1060855 h 1060855"/>
                <a:gd name="connsiteX30" fmla="*/ 0 w 947867"/>
                <a:gd name="connsiteY30" fmla="*/ 548748 h 1060855"/>
                <a:gd name="connsiteX31" fmla="*/ 440502 w 947867"/>
                <a:gd name="connsiteY31" fmla="*/ 1919 h 1060855"/>
                <a:gd name="connsiteX0" fmla="*/ 440502 w 947867"/>
                <a:gd name="connsiteY0" fmla="*/ 1919 h 1060831"/>
                <a:gd name="connsiteX1" fmla="*/ 818984 w 947867"/>
                <a:gd name="connsiteY1" fmla="*/ 131330 h 1060831"/>
                <a:gd name="connsiteX2" fmla="*/ 739837 w 947867"/>
                <a:gd name="connsiteY2" fmla="*/ 125877 h 1060831"/>
                <a:gd name="connsiteX3" fmla="*/ 709533 w 947867"/>
                <a:gd name="connsiteY3" fmla="*/ 127146 h 1060831"/>
                <a:gd name="connsiteX4" fmla="*/ 782408 w 947867"/>
                <a:gd name="connsiteY4" fmla="*/ 164224 h 1060831"/>
                <a:gd name="connsiteX5" fmla="*/ 879370 w 947867"/>
                <a:gd name="connsiteY5" fmla="*/ 295232 h 1060831"/>
                <a:gd name="connsiteX6" fmla="*/ 800223 w 947867"/>
                <a:gd name="connsiteY6" fmla="*/ 289780 h 1060831"/>
                <a:gd name="connsiteX7" fmla="*/ 787396 w 947867"/>
                <a:gd name="connsiteY7" fmla="*/ 290316 h 1060831"/>
                <a:gd name="connsiteX8" fmla="*/ 808288 w 947867"/>
                <a:gd name="connsiteY8" fmla="*/ 302247 h 1060831"/>
                <a:gd name="connsiteX9" fmla="*/ 905250 w 947867"/>
                <a:gd name="connsiteY9" fmla="*/ 433254 h 1060831"/>
                <a:gd name="connsiteX10" fmla="*/ 826103 w 947867"/>
                <a:gd name="connsiteY10" fmla="*/ 427802 h 1060831"/>
                <a:gd name="connsiteX11" fmla="*/ 811780 w 947867"/>
                <a:gd name="connsiteY11" fmla="*/ 428402 h 1060831"/>
                <a:gd name="connsiteX12" fmla="*/ 852846 w 947867"/>
                <a:gd name="connsiteY12" fmla="*/ 447733 h 1060831"/>
                <a:gd name="connsiteX13" fmla="*/ 947848 w 947867"/>
                <a:gd name="connsiteY13" fmla="*/ 548645 h 1060831"/>
                <a:gd name="connsiteX14" fmla="*/ 947867 w 947867"/>
                <a:gd name="connsiteY14" fmla="*/ 548749 h 1060831"/>
                <a:gd name="connsiteX15" fmla="*/ 947848 w 947867"/>
                <a:gd name="connsiteY15" fmla="*/ 548853 h 1060831"/>
                <a:gd name="connsiteX16" fmla="*/ 852846 w 947867"/>
                <a:gd name="connsiteY16" fmla="*/ 649765 h 1060831"/>
                <a:gd name="connsiteX17" fmla="*/ 842730 w 947867"/>
                <a:gd name="connsiteY17" fmla="*/ 654527 h 1060831"/>
                <a:gd name="connsiteX18" fmla="*/ 905250 w 947867"/>
                <a:gd name="connsiteY18" fmla="*/ 653679 h 1060831"/>
                <a:gd name="connsiteX19" fmla="*/ 808288 w 947867"/>
                <a:gd name="connsiteY19" fmla="*/ 784686 h 1060831"/>
                <a:gd name="connsiteX20" fmla="*/ 787396 w 947867"/>
                <a:gd name="connsiteY20" fmla="*/ 796617 h 1060831"/>
                <a:gd name="connsiteX21" fmla="*/ 800223 w 947867"/>
                <a:gd name="connsiteY21" fmla="*/ 797153 h 1060831"/>
                <a:gd name="connsiteX22" fmla="*/ 879370 w 947867"/>
                <a:gd name="connsiteY22" fmla="*/ 791701 h 1060831"/>
                <a:gd name="connsiteX23" fmla="*/ 782408 w 947867"/>
                <a:gd name="connsiteY23" fmla="*/ 922709 h 1060831"/>
                <a:gd name="connsiteX24" fmla="*/ 709533 w 947867"/>
                <a:gd name="connsiteY24" fmla="*/ 959787 h 1060831"/>
                <a:gd name="connsiteX25" fmla="*/ 739837 w 947867"/>
                <a:gd name="connsiteY25" fmla="*/ 961056 h 1060831"/>
                <a:gd name="connsiteX26" fmla="*/ 818984 w 947867"/>
                <a:gd name="connsiteY26" fmla="*/ 955603 h 1060831"/>
                <a:gd name="connsiteX27" fmla="*/ 327830 w 947867"/>
                <a:gd name="connsiteY27" fmla="*/ 1060424 h 1060831"/>
                <a:gd name="connsiteX28" fmla="*/ 326905 w 947867"/>
                <a:gd name="connsiteY28" fmla="*/ 1060831 h 1060831"/>
                <a:gd name="connsiteX29" fmla="*/ 0 w 947867"/>
                <a:gd name="connsiteY29" fmla="*/ 548748 h 1060831"/>
                <a:gd name="connsiteX30" fmla="*/ 440502 w 947867"/>
                <a:gd name="connsiteY30" fmla="*/ 1919 h 1060831"/>
                <a:gd name="connsiteX0" fmla="*/ 440762 w 948127"/>
                <a:gd name="connsiteY0" fmla="*/ 1919 h 1060831"/>
                <a:gd name="connsiteX1" fmla="*/ 819244 w 948127"/>
                <a:gd name="connsiteY1" fmla="*/ 131330 h 1060831"/>
                <a:gd name="connsiteX2" fmla="*/ 740097 w 948127"/>
                <a:gd name="connsiteY2" fmla="*/ 125877 h 1060831"/>
                <a:gd name="connsiteX3" fmla="*/ 709793 w 948127"/>
                <a:gd name="connsiteY3" fmla="*/ 127146 h 1060831"/>
                <a:gd name="connsiteX4" fmla="*/ 782668 w 948127"/>
                <a:gd name="connsiteY4" fmla="*/ 164224 h 1060831"/>
                <a:gd name="connsiteX5" fmla="*/ 879630 w 948127"/>
                <a:gd name="connsiteY5" fmla="*/ 295232 h 1060831"/>
                <a:gd name="connsiteX6" fmla="*/ 800483 w 948127"/>
                <a:gd name="connsiteY6" fmla="*/ 289780 h 1060831"/>
                <a:gd name="connsiteX7" fmla="*/ 787656 w 948127"/>
                <a:gd name="connsiteY7" fmla="*/ 290316 h 1060831"/>
                <a:gd name="connsiteX8" fmla="*/ 808548 w 948127"/>
                <a:gd name="connsiteY8" fmla="*/ 302247 h 1060831"/>
                <a:gd name="connsiteX9" fmla="*/ 905510 w 948127"/>
                <a:gd name="connsiteY9" fmla="*/ 433254 h 1060831"/>
                <a:gd name="connsiteX10" fmla="*/ 826363 w 948127"/>
                <a:gd name="connsiteY10" fmla="*/ 427802 h 1060831"/>
                <a:gd name="connsiteX11" fmla="*/ 812040 w 948127"/>
                <a:gd name="connsiteY11" fmla="*/ 428402 h 1060831"/>
                <a:gd name="connsiteX12" fmla="*/ 853106 w 948127"/>
                <a:gd name="connsiteY12" fmla="*/ 447733 h 1060831"/>
                <a:gd name="connsiteX13" fmla="*/ 948108 w 948127"/>
                <a:gd name="connsiteY13" fmla="*/ 548645 h 1060831"/>
                <a:gd name="connsiteX14" fmla="*/ 948127 w 948127"/>
                <a:gd name="connsiteY14" fmla="*/ 548749 h 1060831"/>
                <a:gd name="connsiteX15" fmla="*/ 948108 w 948127"/>
                <a:gd name="connsiteY15" fmla="*/ 548853 h 1060831"/>
                <a:gd name="connsiteX16" fmla="*/ 853106 w 948127"/>
                <a:gd name="connsiteY16" fmla="*/ 649765 h 1060831"/>
                <a:gd name="connsiteX17" fmla="*/ 842990 w 948127"/>
                <a:gd name="connsiteY17" fmla="*/ 654527 h 1060831"/>
                <a:gd name="connsiteX18" fmla="*/ 905510 w 948127"/>
                <a:gd name="connsiteY18" fmla="*/ 653679 h 1060831"/>
                <a:gd name="connsiteX19" fmla="*/ 808548 w 948127"/>
                <a:gd name="connsiteY19" fmla="*/ 784686 h 1060831"/>
                <a:gd name="connsiteX20" fmla="*/ 787656 w 948127"/>
                <a:gd name="connsiteY20" fmla="*/ 796617 h 1060831"/>
                <a:gd name="connsiteX21" fmla="*/ 800483 w 948127"/>
                <a:gd name="connsiteY21" fmla="*/ 797153 h 1060831"/>
                <a:gd name="connsiteX22" fmla="*/ 879630 w 948127"/>
                <a:gd name="connsiteY22" fmla="*/ 791701 h 1060831"/>
                <a:gd name="connsiteX23" fmla="*/ 782668 w 948127"/>
                <a:gd name="connsiteY23" fmla="*/ 922709 h 1060831"/>
                <a:gd name="connsiteX24" fmla="*/ 709793 w 948127"/>
                <a:gd name="connsiteY24" fmla="*/ 959787 h 1060831"/>
                <a:gd name="connsiteX25" fmla="*/ 740097 w 948127"/>
                <a:gd name="connsiteY25" fmla="*/ 961056 h 1060831"/>
                <a:gd name="connsiteX26" fmla="*/ 819244 w 948127"/>
                <a:gd name="connsiteY26" fmla="*/ 955603 h 1060831"/>
                <a:gd name="connsiteX27" fmla="*/ 328090 w 948127"/>
                <a:gd name="connsiteY27" fmla="*/ 1060424 h 1060831"/>
                <a:gd name="connsiteX28" fmla="*/ 483637 w 948127"/>
                <a:gd name="connsiteY28" fmla="*/ 1060831 h 1060831"/>
                <a:gd name="connsiteX29" fmla="*/ 260 w 948127"/>
                <a:gd name="connsiteY29" fmla="*/ 548748 h 1060831"/>
                <a:gd name="connsiteX30" fmla="*/ 440762 w 948127"/>
                <a:gd name="connsiteY30" fmla="*/ 1919 h 1060831"/>
                <a:gd name="connsiteX0" fmla="*/ 440762 w 948127"/>
                <a:gd name="connsiteY0" fmla="*/ 1919 h 1060424"/>
                <a:gd name="connsiteX1" fmla="*/ 819244 w 948127"/>
                <a:gd name="connsiteY1" fmla="*/ 131330 h 1060424"/>
                <a:gd name="connsiteX2" fmla="*/ 740097 w 948127"/>
                <a:gd name="connsiteY2" fmla="*/ 125877 h 1060424"/>
                <a:gd name="connsiteX3" fmla="*/ 709793 w 948127"/>
                <a:gd name="connsiteY3" fmla="*/ 127146 h 1060424"/>
                <a:gd name="connsiteX4" fmla="*/ 782668 w 948127"/>
                <a:gd name="connsiteY4" fmla="*/ 164224 h 1060424"/>
                <a:gd name="connsiteX5" fmla="*/ 879630 w 948127"/>
                <a:gd name="connsiteY5" fmla="*/ 295232 h 1060424"/>
                <a:gd name="connsiteX6" fmla="*/ 800483 w 948127"/>
                <a:gd name="connsiteY6" fmla="*/ 289780 h 1060424"/>
                <a:gd name="connsiteX7" fmla="*/ 787656 w 948127"/>
                <a:gd name="connsiteY7" fmla="*/ 290316 h 1060424"/>
                <a:gd name="connsiteX8" fmla="*/ 808548 w 948127"/>
                <a:gd name="connsiteY8" fmla="*/ 302247 h 1060424"/>
                <a:gd name="connsiteX9" fmla="*/ 905510 w 948127"/>
                <a:gd name="connsiteY9" fmla="*/ 433254 h 1060424"/>
                <a:gd name="connsiteX10" fmla="*/ 826363 w 948127"/>
                <a:gd name="connsiteY10" fmla="*/ 427802 h 1060424"/>
                <a:gd name="connsiteX11" fmla="*/ 812040 w 948127"/>
                <a:gd name="connsiteY11" fmla="*/ 428402 h 1060424"/>
                <a:gd name="connsiteX12" fmla="*/ 853106 w 948127"/>
                <a:gd name="connsiteY12" fmla="*/ 447733 h 1060424"/>
                <a:gd name="connsiteX13" fmla="*/ 948108 w 948127"/>
                <a:gd name="connsiteY13" fmla="*/ 548645 h 1060424"/>
                <a:gd name="connsiteX14" fmla="*/ 948127 w 948127"/>
                <a:gd name="connsiteY14" fmla="*/ 548749 h 1060424"/>
                <a:gd name="connsiteX15" fmla="*/ 948108 w 948127"/>
                <a:gd name="connsiteY15" fmla="*/ 548853 h 1060424"/>
                <a:gd name="connsiteX16" fmla="*/ 853106 w 948127"/>
                <a:gd name="connsiteY16" fmla="*/ 649765 h 1060424"/>
                <a:gd name="connsiteX17" fmla="*/ 842990 w 948127"/>
                <a:gd name="connsiteY17" fmla="*/ 654527 h 1060424"/>
                <a:gd name="connsiteX18" fmla="*/ 905510 w 948127"/>
                <a:gd name="connsiteY18" fmla="*/ 653679 h 1060424"/>
                <a:gd name="connsiteX19" fmla="*/ 808548 w 948127"/>
                <a:gd name="connsiteY19" fmla="*/ 784686 h 1060424"/>
                <a:gd name="connsiteX20" fmla="*/ 787656 w 948127"/>
                <a:gd name="connsiteY20" fmla="*/ 796617 h 1060424"/>
                <a:gd name="connsiteX21" fmla="*/ 800483 w 948127"/>
                <a:gd name="connsiteY21" fmla="*/ 797153 h 1060424"/>
                <a:gd name="connsiteX22" fmla="*/ 879630 w 948127"/>
                <a:gd name="connsiteY22" fmla="*/ 791701 h 1060424"/>
                <a:gd name="connsiteX23" fmla="*/ 782668 w 948127"/>
                <a:gd name="connsiteY23" fmla="*/ 922709 h 1060424"/>
                <a:gd name="connsiteX24" fmla="*/ 709793 w 948127"/>
                <a:gd name="connsiteY24" fmla="*/ 959787 h 1060424"/>
                <a:gd name="connsiteX25" fmla="*/ 740097 w 948127"/>
                <a:gd name="connsiteY25" fmla="*/ 961056 h 1060424"/>
                <a:gd name="connsiteX26" fmla="*/ 819244 w 948127"/>
                <a:gd name="connsiteY26" fmla="*/ 955603 h 1060424"/>
                <a:gd name="connsiteX27" fmla="*/ 328090 w 948127"/>
                <a:gd name="connsiteY27" fmla="*/ 1060424 h 1060424"/>
                <a:gd name="connsiteX28" fmla="*/ 260 w 948127"/>
                <a:gd name="connsiteY28" fmla="*/ 548748 h 1060424"/>
                <a:gd name="connsiteX29" fmla="*/ 440762 w 948127"/>
                <a:gd name="connsiteY29" fmla="*/ 1919 h 1060424"/>
                <a:gd name="connsiteX0" fmla="*/ 440772 w 948137"/>
                <a:gd name="connsiteY0" fmla="*/ 1919 h 1060424"/>
                <a:gd name="connsiteX1" fmla="*/ 819254 w 948137"/>
                <a:gd name="connsiteY1" fmla="*/ 131330 h 1060424"/>
                <a:gd name="connsiteX2" fmla="*/ 740107 w 948137"/>
                <a:gd name="connsiteY2" fmla="*/ 125877 h 1060424"/>
                <a:gd name="connsiteX3" fmla="*/ 709803 w 948137"/>
                <a:gd name="connsiteY3" fmla="*/ 127146 h 1060424"/>
                <a:gd name="connsiteX4" fmla="*/ 782678 w 948137"/>
                <a:gd name="connsiteY4" fmla="*/ 164224 h 1060424"/>
                <a:gd name="connsiteX5" fmla="*/ 879640 w 948137"/>
                <a:gd name="connsiteY5" fmla="*/ 295232 h 1060424"/>
                <a:gd name="connsiteX6" fmla="*/ 800493 w 948137"/>
                <a:gd name="connsiteY6" fmla="*/ 289780 h 1060424"/>
                <a:gd name="connsiteX7" fmla="*/ 787666 w 948137"/>
                <a:gd name="connsiteY7" fmla="*/ 290316 h 1060424"/>
                <a:gd name="connsiteX8" fmla="*/ 808558 w 948137"/>
                <a:gd name="connsiteY8" fmla="*/ 302247 h 1060424"/>
                <a:gd name="connsiteX9" fmla="*/ 905520 w 948137"/>
                <a:gd name="connsiteY9" fmla="*/ 433254 h 1060424"/>
                <a:gd name="connsiteX10" fmla="*/ 826373 w 948137"/>
                <a:gd name="connsiteY10" fmla="*/ 427802 h 1060424"/>
                <a:gd name="connsiteX11" fmla="*/ 812050 w 948137"/>
                <a:gd name="connsiteY11" fmla="*/ 428402 h 1060424"/>
                <a:gd name="connsiteX12" fmla="*/ 853116 w 948137"/>
                <a:gd name="connsiteY12" fmla="*/ 447733 h 1060424"/>
                <a:gd name="connsiteX13" fmla="*/ 948118 w 948137"/>
                <a:gd name="connsiteY13" fmla="*/ 548645 h 1060424"/>
                <a:gd name="connsiteX14" fmla="*/ 948137 w 948137"/>
                <a:gd name="connsiteY14" fmla="*/ 548749 h 1060424"/>
                <a:gd name="connsiteX15" fmla="*/ 948118 w 948137"/>
                <a:gd name="connsiteY15" fmla="*/ 548853 h 1060424"/>
                <a:gd name="connsiteX16" fmla="*/ 853116 w 948137"/>
                <a:gd name="connsiteY16" fmla="*/ 649765 h 1060424"/>
                <a:gd name="connsiteX17" fmla="*/ 843000 w 948137"/>
                <a:gd name="connsiteY17" fmla="*/ 654527 h 1060424"/>
                <a:gd name="connsiteX18" fmla="*/ 905520 w 948137"/>
                <a:gd name="connsiteY18" fmla="*/ 653679 h 1060424"/>
                <a:gd name="connsiteX19" fmla="*/ 808558 w 948137"/>
                <a:gd name="connsiteY19" fmla="*/ 784686 h 1060424"/>
                <a:gd name="connsiteX20" fmla="*/ 787666 w 948137"/>
                <a:gd name="connsiteY20" fmla="*/ 796617 h 1060424"/>
                <a:gd name="connsiteX21" fmla="*/ 800493 w 948137"/>
                <a:gd name="connsiteY21" fmla="*/ 797153 h 1060424"/>
                <a:gd name="connsiteX22" fmla="*/ 879640 w 948137"/>
                <a:gd name="connsiteY22" fmla="*/ 791701 h 1060424"/>
                <a:gd name="connsiteX23" fmla="*/ 782678 w 948137"/>
                <a:gd name="connsiteY23" fmla="*/ 922709 h 1060424"/>
                <a:gd name="connsiteX24" fmla="*/ 709803 w 948137"/>
                <a:gd name="connsiteY24" fmla="*/ 959787 h 1060424"/>
                <a:gd name="connsiteX25" fmla="*/ 740107 w 948137"/>
                <a:gd name="connsiteY25" fmla="*/ 961056 h 1060424"/>
                <a:gd name="connsiteX26" fmla="*/ 819254 w 948137"/>
                <a:gd name="connsiteY26" fmla="*/ 955603 h 1060424"/>
                <a:gd name="connsiteX27" fmla="*/ 484574 w 948137"/>
                <a:gd name="connsiteY27" fmla="*/ 1060424 h 1060424"/>
                <a:gd name="connsiteX28" fmla="*/ 270 w 948137"/>
                <a:gd name="connsiteY28" fmla="*/ 548748 h 1060424"/>
                <a:gd name="connsiteX29" fmla="*/ 440772 w 948137"/>
                <a:gd name="connsiteY29" fmla="*/ 1919 h 1060424"/>
                <a:gd name="connsiteX0" fmla="*/ 440772 w 948137"/>
                <a:gd name="connsiteY0" fmla="*/ 1919 h 1066428"/>
                <a:gd name="connsiteX1" fmla="*/ 819254 w 948137"/>
                <a:gd name="connsiteY1" fmla="*/ 131330 h 1066428"/>
                <a:gd name="connsiteX2" fmla="*/ 740107 w 948137"/>
                <a:gd name="connsiteY2" fmla="*/ 125877 h 1066428"/>
                <a:gd name="connsiteX3" fmla="*/ 709803 w 948137"/>
                <a:gd name="connsiteY3" fmla="*/ 127146 h 1066428"/>
                <a:gd name="connsiteX4" fmla="*/ 782678 w 948137"/>
                <a:gd name="connsiteY4" fmla="*/ 164224 h 1066428"/>
                <a:gd name="connsiteX5" fmla="*/ 879640 w 948137"/>
                <a:gd name="connsiteY5" fmla="*/ 295232 h 1066428"/>
                <a:gd name="connsiteX6" fmla="*/ 800493 w 948137"/>
                <a:gd name="connsiteY6" fmla="*/ 289780 h 1066428"/>
                <a:gd name="connsiteX7" fmla="*/ 787666 w 948137"/>
                <a:gd name="connsiteY7" fmla="*/ 290316 h 1066428"/>
                <a:gd name="connsiteX8" fmla="*/ 808558 w 948137"/>
                <a:gd name="connsiteY8" fmla="*/ 302247 h 1066428"/>
                <a:gd name="connsiteX9" fmla="*/ 905520 w 948137"/>
                <a:gd name="connsiteY9" fmla="*/ 433254 h 1066428"/>
                <a:gd name="connsiteX10" fmla="*/ 826373 w 948137"/>
                <a:gd name="connsiteY10" fmla="*/ 427802 h 1066428"/>
                <a:gd name="connsiteX11" fmla="*/ 812050 w 948137"/>
                <a:gd name="connsiteY11" fmla="*/ 428402 h 1066428"/>
                <a:gd name="connsiteX12" fmla="*/ 853116 w 948137"/>
                <a:gd name="connsiteY12" fmla="*/ 447733 h 1066428"/>
                <a:gd name="connsiteX13" fmla="*/ 948118 w 948137"/>
                <a:gd name="connsiteY13" fmla="*/ 548645 h 1066428"/>
                <a:gd name="connsiteX14" fmla="*/ 948137 w 948137"/>
                <a:gd name="connsiteY14" fmla="*/ 548749 h 1066428"/>
                <a:gd name="connsiteX15" fmla="*/ 948118 w 948137"/>
                <a:gd name="connsiteY15" fmla="*/ 548853 h 1066428"/>
                <a:gd name="connsiteX16" fmla="*/ 853116 w 948137"/>
                <a:gd name="connsiteY16" fmla="*/ 649765 h 1066428"/>
                <a:gd name="connsiteX17" fmla="*/ 843000 w 948137"/>
                <a:gd name="connsiteY17" fmla="*/ 654527 h 1066428"/>
                <a:gd name="connsiteX18" fmla="*/ 905520 w 948137"/>
                <a:gd name="connsiteY18" fmla="*/ 653679 h 1066428"/>
                <a:gd name="connsiteX19" fmla="*/ 808558 w 948137"/>
                <a:gd name="connsiteY19" fmla="*/ 784686 h 1066428"/>
                <a:gd name="connsiteX20" fmla="*/ 787666 w 948137"/>
                <a:gd name="connsiteY20" fmla="*/ 796617 h 1066428"/>
                <a:gd name="connsiteX21" fmla="*/ 800493 w 948137"/>
                <a:gd name="connsiteY21" fmla="*/ 797153 h 1066428"/>
                <a:gd name="connsiteX22" fmla="*/ 879640 w 948137"/>
                <a:gd name="connsiteY22" fmla="*/ 791701 h 1066428"/>
                <a:gd name="connsiteX23" fmla="*/ 782678 w 948137"/>
                <a:gd name="connsiteY23" fmla="*/ 922709 h 1066428"/>
                <a:gd name="connsiteX24" fmla="*/ 709803 w 948137"/>
                <a:gd name="connsiteY24" fmla="*/ 959787 h 1066428"/>
                <a:gd name="connsiteX25" fmla="*/ 740107 w 948137"/>
                <a:gd name="connsiteY25" fmla="*/ 961056 h 1066428"/>
                <a:gd name="connsiteX26" fmla="*/ 819254 w 948137"/>
                <a:gd name="connsiteY26" fmla="*/ 955603 h 1066428"/>
                <a:gd name="connsiteX27" fmla="*/ 484574 w 948137"/>
                <a:gd name="connsiteY27" fmla="*/ 1060424 h 1066428"/>
                <a:gd name="connsiteX28" fmla="*/ 270 w 948137"/>
                <a:gd name="connsiteY28" fmla="*/ 548748 h 1066428"/>
                <a:gd name="connsiteX29" fmla="*/ 440772 w 948137"/>
                <a:gd name="connsiteY29" fmla="*/ 1919 h 1066428"/>
                <a:gd name="connsiteX0" fmla="*/ 440555 w 947920"/>
                <a:gd name="connsiteY0" fmla="*/ 1919 h 1083051"/>
                <a:gd name="connsiteX1" fmla="*/ 819037 w 947920"/>
                <a:gd name="connsiteY1" fmla="*/ 131330 h 1083051"/>
                <a:gd name="connsiteX2" fmla="*/ 739890 w 947920"/>
                <a:gd name="connsiteY2" fmla="*/ 125877 h 1083051"/>
                <a:gd name="connsiteX3" fmla="*/ 709586 w 947920"/>
                <a:gd name="connsiteY3" fmla="*/ 127146 h 1083051"/>
                <a:gd name="connsiteX4" fmla="*/ 782461 w 947920"/>
                <a:gd name="connsiteY4" fmla="*/ 164224 h 1083051"/>
                <a:gd name="connsiteX5" fmla="*/ 879423 w 947920"/>
                <a:gd name="connsiteY5" fmla="*/ 295232 h 1083051"/>
                <a:gd name="connsiteX6" fmla="*/ 800276 w 947920"/>
                <a:gd name="connsiteY6" fmla="*/ 289780 h 1083051"/>
                <a:gd name="connsiteX7" fmla="*/ 787449 w 947920"/>
                <a:gd name="connsiteY7" fmla="*/ 290316 h 1083051"/>
                <a:gd name="connsiteX8" fmla="*/ 808341 w 947920"/>
                <a:gd name="connsiteY8" fmla="*/ 302247 h 1083051"/>
                <a:gd name="connsiteX9" fmla="*/ 905303 w 947920"/>
                <a:gd name="connsiteY9" fmla="*/ 433254 h 1083051"/>
                <a:gd name="connsiteX10" fmla="*/ 826156 w 947920"/>
                <a:gd name="connsiteY10" fmla="*/ 427802 h 1083051"/>
                <a:gd name="connsiteX11" fmla="*/ 811833 w 947920"/>
                <a:gd name="connsiteY11" fmla="*/ 428402 h 1083051"/>
                <a:gd name="connsiteX12" fmla="*/ 852899 w 947920"/>
                <a:gd name="connsiteY12" fmla="*/ 447733 h 1083051"/>
                <a:gd name="connsiteX13" fmla="*/ 947901 w 947920"/>
                <a:gd name="connsiteY13" fmla="*/ 548645 h 1083051"/>
                <a:gd name="connsiteX14" fmla="*/ 947920 w 947920"/>
                <a:gd name="connsiteY14" fmla="*/ 548749 h 1083051"/>
                <a:gd name="connsiteX15" fmla="*/ 947901 w 947920"/>
                <a:gd name="connsiteY15" fmla="*/ 548853 h 1083051"/>
                <a:gd name="connsiteX16" fmla="*/ 852899 w 947920"/>
                <a:gd name="connsiteY16" fmla="*/ 649765 h 1083051"/>
                <a:gd name="connsiteX17" fmla="*/ 842783 w 947920"/>
                <a:gd name="connsiteY17" fmla="*/ 654527 h 1083051"/>
                <a:gd name="connsiteX18" fmla="*/ 905303 w 947920"/>
                <a:gd name="connsiteY18" fmla="*/ 653679 h 1083051"/>
                <a:gd name="connsiteX19" fmla="*/ 808341 w 947920"/>
                <a:gd name="connsiteY19" fmla="*/ 784686 h 1083051"/>
                <a:gd name="connsiteX20" fmla="*/ 787449 w 947920"/>
                <a:gd name="connsiteY20" fmla="*/ 796617 h 1083051"/>
                <a:gd name="connsiteX21" fmla="*/ 800276 w 947920"/>
                <a:gd name="connsiteY21" fmla="*/ 797153 h 1083051"/>
                <a:gd name="connsiteX22" fmla="*/ 879423 w 947920"/>
                <a:gd name="connsiteY22" fmla="*/ 791701 h 1083051"/>
                <a:gd name="connsiteX23" fmla="*/ 782461 w 947920"/>
                <a:gd name="connsiteY23" fmla="*/ 922709 h 1083051"/>
                <a:gd name="connsiteX24" fmla="*/ 709586 w 947920"/>
                <a:gd name="connsiteY24" fmla="*/ 959787 h 1083051"/>
                <a:gd name="connsiteX25" fmla="*/ 739890 w 947920"/>
                <a:gd name="connsiteY25" fmla="*/ 961056 h 1083051"/>
                <a:gd name="connsiteX26" fmla="*/ 819037 w 947920"/>
                <a:gd name="connsiteY26" fmla="*/ 955603 h 1083051"/>
                <a:gd name="connsiteX27" fmla="*/ 459321 w 947920"/>
                <a:gd name="connsiteY27" fmla="*/ 1077677 h 1083051"/>
                <a:gd name="connsiteX28" fmla="*/ 53 w 947920"/>
                <a:gd name="connsiteY28" fmla="*/ 548748 h 1083051"/>
                <a:gd name="connsiteX29" fmla="*/ 440555 w 947920"/>
                <a:gd name="connsiteY29" fmla="*/ 1919 h 1083051"/>
                <a:gd name="connsiteX0" fmla="*/ 440555 w 947920"/>
                <a:gd name="connsiteY0" fmla="*/ 20582 h 1101714"/>
                <a:gd name="connsiteX1" fmla="*/ 819037 w 947920"/>
                <a:gd name="connsiteY1" fmla="*/ 149993 h 1101714"/>
                <a:gd name="connsiteX2" fmla="*/ 739890 w 947920"/>
                <a:gd name="connsiteY2" fmla="*/ 144540 h 1101714"/>
                <a:gd name="connsiteX3" fmla="*/ 709586 w 947920"/>
                <a:gd name="connsiteY3" fmla="*/ 145809 h 1101714"/>
                <a:gd name="connsiteX4" fmla="*/ 782461 w 947920"/>
                <a:gd name="connsiteY4" fmla="*/ 182887 h 1101714"/>
                <a:gd name="connsiteX5" fmla="*/ 879423 w 947920"/>
                <a:gd name="connsiteY5" fmla="*/ 313895 h 1101714"/>
                <a:gd name="connsiteX6" fmla="*/ 800276 w 947920"/>
                <a:gd name="connsiteY6" fmla="*/ 308443 h 1101714"/>
                <a:gd name="connsiteX7" fmla="*/ 787449 w 947920"/>
                <a:gd name="connsiteY7" fmla="*/ 308979 h 1101714"/>
                <a:gd name="connsiteX8" fmla="*/ 808341 w 947920"/>
                <a:gd name="connsiteY8" fmla="*/ 320910 h 1101714"/>
                <a:gd name="connsiteX9" fmla="*/ 905303 w 947920"/>
                <a:gd name="connsiteY9" fmla="*/ 451917 h 1101714"/>
                <a:gd name="connsiteX10" fmla="*/ 826156 w 947920"/>
                <a:gd name="connsiteY10" fmla="*/ 446465 h 1101714"/>
                <a:gd name="connsiteX11" fmla="*/ 811833 w 947920"/>
                <a:gd name="connsiteY11" fmla="*/ 447065 h 1101714"/>
                <a:gd name="connsiteX12" fmla="*/ 852899 w 947920"/>
                <a:gd name="connsiteY12" fmla="*/ 466396 h 1101714"/>
                <a:gd name="connsiteX13" fmla="*/ 947901 w 947920"/>
                <a:gd name="connsiteY13" fmla="*/ 567308 h 1101714"/>
                <a:gd name="connsiteX14" fmla="*/ 947920 w 947920"/>
                <a:gd name="connsiteY14" fmla="*/ 567412 h 1101714"/>
                <a:gd name="connsiteX15" fmla="*/ 947901 w 947920"/>
                <a:gd name="connsiteY15" fmla="*/ 567516 h 1101714"/>
                <a:gd name="connsiteX16" fmla="*/ 852899 w 947920"/>
                <a:gd name="connsiteY16" fmla="*/ 668428 h 1101714"/>
                <a:gd name="connsiteX17" fmla="*/ 842783 w 947920"/>
                <a:gd name="connsiteY17" fmla="*/ 673190 h 1101714"/>
                <a:gd name="connsiteX18" fmla="*/ 905303 w 947920"/>
                <a:gd name="connsiteY18" fmla="*/ 672342 h 1101714"/>
                <a:gd name="connsiteX19" fmla="*/ 808341 w 947920"/>
                <a:gd name="connsiteY19" fmla="*/ 803349 h 1101714"/>
                <a:gd name="connsiteX20" fmla="*/ 787449 w 947920"/>
                <a:gd name="connsiteY20" fmla="*/ 815280 h 1101714"/>
                <a:gd name="connsiteX21" fmla="*/ 800276 w 947920"/>
                <a:gd name="connsiteY21" fmla="*/ 815816 h 1101714"/>
                <a:gd name="connsiteX22" fmla="*/ 879423 w 947920"/>
                <a:gd name="connsiteY22" fmla="*/ 810364 h 1101714"/>
                <a:gd name="connsiteX23" fmla="*/ 782461 w 947920"/>
                <a:gd name="connsiteY23" fmla="*/ 941372 h 1101714"/>
                <a:gd name="connsiteX24" fmla="*/ 709586 w 947920"/>
                <a:gd name="connsiteY24" fmla="*/ 978450 h 1101714"/>
                <a:gd name="connsiteX25" fmla="*/ 739890 w 947920"/>
                <a:gd name="connsiteY25" fmla="*/ 979719 h 1101714"/>
                <a:gd name="connsiteX26" fmla="*/ 819037 w 947920"/>
                <a:gd name="connsiteY26" fmla="*/ 974266 h 1101714"/>
                <a:gd name="connsiteX27" fmla="*/ 459321 w 947920"/>
                <a:gd name="connsiteY27" fmla="*/ 1096340 h 1101714"/>
                <a:gd name="connsiteX28" fmla="*/ 53 w 947920"/>
                <a:gd name="connsiteY28" fmla="*/ 567411 h 1101714"/>
                <a:gd name="connsiteX29" fmla="*/ 440555 w 947920"/>
                <a:gd name="connsiteY29" fmla="*/ 20582 h 1101714"/>
                <a:gd name="connsiteX0" fmla="*/ 409646 w 948305"/>
                <a:gd name="connsiteY0" fmla="*/ 24303 h 1070929"/>
                <a:gd name="connsiteX1" fmla="*/ 819422 w 948305"/>
                <a:gd name="connsiteY1" fmla="*/ 119208 h 1070929"/>
                <a:gd name="connsiteX2" fmla="*/ 740275 w 948305"/>
                <a:gd name="connsiteY2" fmla="*/ 113755 h 1070929"/>
                <a:gd name="connsiteX3" fmla="*/ 709971 w 948305"/>
                <a:gd name="connsiteY3" fmla="*/ 115024 h 1070929"/>
                <a:gd name="connsiteX4" fmla="*/ 782846 w 948305"/>
                <a:gd name="connsiteY4" fmla="*/ 152102 h 1070929"/>
                <a:gd name="connsiteX5" fmla="*/ 879808 w 948305"/>
                <a:gd name="connsiteY5" fmla="*/ 283110 h 1070929"/>
                <a:gd name="connsiteX6" fmla="*/ 800661 w 948305"/>
                <a:gd name="connsiteY6" fmla="*/ 277658 h 1070929"/>
                <a:gd name="connsiteX7" fmla="*/ 787834 w 948305"/>
                <a:gd name="connsiteY7" fmla="*/ 278194 h 1070929"/>
                <a:gd name="connsiteX8" fmla="*/ 808726 w 948305"/>
                <a:gd name="connsiteY8" fmla="*/ 290125 h 1070929"/>
                <a:gd name="connsiteX9" fmla="*/ 905688 w 948305"/>
                <a:gd name="connsiteY9" fmla="*/ 421132 h 1070929"/>
                <a:gd name="connsiteX10" fmla="*/ 826541 w 948305"/>
                <a:gd name="connsiteY10" fmla="*/ 415680 h 1070929"/>
                <a:gd name="connsiteX11" fmla="*/ 812218 w 948305"/>
                <a:gd name="connsiteY11" fmla="*/ 416280 h 1070929"/>
                <a:gd name="connsiteX12" fmla="*/ 853284 w 948305"/>
                <a:gd name="connsiteY12" fmla="*/ 435611 h 1070929"/>
                <a:gd name="connsiteX13" fmla="*/ 948286 w 948305"/>
                <a:gd name="connsiteY13" fmla="*/ 536523 h 1070929"/>
                <a:gd name="connsiteX14" fmla="*/ 948305 w 948305"/>
                <a:gd name="connsiteY14" fmla="*/ 536627 h 1070929"/>
                <a:gd name="connsiteX15" fmla="*/ 948286 w 948305"/>
                <a:gd name="connsiteY15" fmla="*/ 536731 h 1070929"/>
                <a:gd name="connsiteX16" fmla="*/ 853284 w 948305"/>
                <a:gd name="connsiteY16" fmla="*/ 637643 h 1070929"/>
                <a:gd name="connsiteX17" fmla="*/ 843168 w 948305"/>
                <a:gd name="connsiteY17" fmla="*/ 642405 h 1070929"/>
                <a:gd name="connsiteX18" fmla="*/ 905688 w 948305"/>
                <a:gd name="connsiteY18" fmla="*/ 641557 h 1070929"/>
                <a:gd name="connsiteX19" fmla="*/ 808726 w 948305"/>
                <a:gd name="connsiteY19" fmla="*/ 772564 h 1070929"/>
                <a:gd name="connsiteX20" fmla="*/ 787834 w 948305"/>
                <a:gd name="connsiteY20" fmla="*/ 784495 h 1070929"/>
                <a:gd name="connsiteX21" fmla="*/ 800661 w 948305"/>
                <a:gd name="connsiteY21" fmla="*/ 785031 h 1070929"/>
                <a:gd name="connsiteX22" fmla="*/ 879808 w 948305"/>
                <a:gd name="connsiteY22" fmla="*/ 779579 h 1070929"/>
                <a:gd name="connsiteX23" fmla="*/ 782846 w 948305"/>
                <a:gd name="connsiteY23" fmla="*/ 910587 h 1070929"/>
                <a:gd name="connsiteX24" fmla="*/ 709971 w 948305"/>
                <a:gd name="connsiteY24" fmla="*/ 947665 h 1070929"/>
                <a:gd name="connsiteX25" fmla="*/ 740275 w 948305"/>
                <a:gd name="connsiteY25" fmla="*/ 948934 h 1070929"/>
                <a:gd name="connsiteX26" fmla="*/ 819422 w 948305"/>
                <a:gd name="connsiteY26" fmla="*/ 943481 h 1070929"/>
                <a:gd name="connsiteX27" fmla="*/ 459706 w 948305"/>
                <a:gd name="connsiteY27" fmla="*/ 1065555 h 1070929"/>
                <a:gd name="connsiteX28" fmla="*/ 438 w 948305"/>
                <a:gd name="connsiteY28" fmla="*/ 536626 h 1070929"/>
                <a:gd name="connsiteX29" fmla="*/ 409646 w 948305"/>
                <a:gd name="connsiteY29" fmla="*/ 24303 h 1070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48305" h="1070929">
                  <a:moveTo>
                    <a:pt x="409646" y="24303"/>
                  </a:moveTo>
                  <a:cubicBezTo>
                    <a:pt x="717316" y="-53330"/>
                    <a:pt x="693261" y="76071"/>
                    <a:pt x="819422" y="119208"/>
                  </a:cubicBezTo>
                  <a:cubicBezTo>
                    <a:pt x="793108" y="115903"/>
                    <a:pt x="766680" y="114099"/>
                    <a:pt x="740275" y="113755"/>
                  </a:cubicBezTo>
                  <a:lnTo>
                    <a:pt x="709971" y="115024"/>
                  </a:lnTo>
                  <a:lnTo>
                    <a:pt x="782846" y="152102"/>
                  </a:lnTo>
                  <a:cubicBezTo>
                    <a:pt x="827781" y="183973"/>
                    <a:pt x="862371" y="228664"/>
                    <a:pt x="879808" y="283110"/>
                  </a:cubicBezTo>
                  <a:cubicBezTo>
                    <a:pt x="853493" y="279805"/>
                    <a:pt x="827067" y="278002"/>
                    <a:pt x="800661" y="277658"/>
                  </a:cubicBezTo>
                  <a:lnTo>
                    <a:pt x="787834" y="278194"/>
                  </a:lnTo>
                  <a:lnTo>
                    <a:pt x="808726" y="290125"/>
                  </a:lnTo>
                  <a:cubicBezTo>
                    <a:pt x="853660" y="321995"/>
                    <a:pt x="888250" y="366686"/>
                    <a:pt x="905688" y="421132"/>
                  </a:cubicBezTo>
                  <a:cubicBezTo>
                    <a:pt x="879373" y="417827"/>
                    <a:pt x="852946" y="416024"/>
                    <a:pt x="826541" y="415680"/>
                  </a:cubicBezTo>
                  <a:lnTo>
                    <a:pt x="812218" y="416280"/>
                  </a:lnTo>
                  <a:lnTo>
                    <a:pt x="853284" y="435611"/>
                  </a:lnTo>
                  <a:cubicBezTo>
                    <a:pt x="900040" y="463910"/>
                    <a:pt x="933425" y="498448"/>
                    <a:pt x="948286" y="536523"/>
                  </a:cubicBezTo>
                  <a:cubicBezTo>
                    <a:pt x="948292" y="536558"/>
                    <a:pt x="948299" y="536592"/>
                    <a:pt x="948305" y="536627"/>
                  </a:cubicBezTo>
                  <a:cubicBezTo>
                    <a:pt x="948299" y="536662"/>
                    <a:pt x="948292" y="536696"/>
                    <a:pt x="948286" y="536731"/>
                  </a:cubicBezTo>
                  <a:cubicBezTo>
                    <a:pt x="933425" y="574806"/>
                    <a:pt x="900040" y="609344"/>
                    <a:pt x="853284" y="637643"/>
                  </a:cubicBezTo>
                  <a:lnTo>
                    <a:pt x="843168" y="642405"/>
                  </a:lnTo>
                  <a:lnTo>
                    <a:pt x="905688" y="641557"/>
                  </a:lnTo>
                  <a:cubicBezTo>
                    <a:pt x="888250" y="696004"/>
                    <a:pt x="853660" y="740694"/>
                    <a:pt x="808726" y="772564"/>
                  </a:cubicBezTo>
                  <a:lnTo>
                    <a:pt x="787834" y="784495"/>
                  </a:lnTo>
                  <a:lnTo>
                    <a:pt x="800661" y="785031"/>
                  </a:lnTo>
                  <a:cubicBezTo>
                    <a:pt x="827067" y="784687"/>
                    <a:pt x="853493" y="782884"/>
                    <a:pt x="879808" y="779579"/>
                  </a:cubicBezTo>
                  <a:cubicBezTo>
                    <a:pt x="862371" y="834025"/>
                    <a:pt x="827781" y="878716"/>
                    <a:pt x="782846" y="910587"/>
                  </a:cubicBezTo>
                  <a:lnTo>
                    <a:pt x="709971" y="947665"/>
                  </a:lnTo>
                  <a:lnTo>
                    <a:pt x="740275" y="948934"/>
                  </a:lnTo>
                  <a:cubicBezTo>
                    <a:pt x="766680" y="948590"/>
                    <a:pt x="793108" y="946786"/>
                    <a:pt x="819422" y="943481"/>
                  </a:cubicBezTo>
                  <a:cubicBezTo>
                    <a:pt x="750754" y="960042"/>
                    <a:pt x="754522" y="1099776"/>
                    <a:pt x="459706" y="1065555"/>
                  </a:cubicBezTo>
                  <a:cubicBezTo>
                    <a:pt x="164890" y="1031334"/>
                    <a:pt x="8781" y="710168"/>
                    <a:pt x="438" y="536626"/>
                  </a:cubicBezTo>
                  <a:cubicBezTo>
                    <a:pt x="-7905" y="363084"/>
                    <a:pt x="101976" y="101936"/>
                    <a:pt x="409646" y="24303"/>
                  </a:cubicBezTo>
                  <a:close/>
                </a:path>
              </a:pathLst>
            </a:custGeom>
            <a:solidFill>
              <a:srgbClr val="66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B566C5-B774-45A5-BEA9-196E96EF4FCE}"/>
                </a:ext>
              </a:extLst>
            </p:cNvPr>
            <p:cNvSpPr/>
            <p:nvPr/>
          </p:nvSpPr>
          <p:spPr>
            <a:xfrm rot="5074011">
              <a:off x="3116751" y="1058092"/>
              <a:ext cx="129102" cy="766241"/>
            </a:xfrm>
            <a:custGeom>
              <a:avLst/>
              <a:gdLst>
                <a:gd name="connsiteX0" fmla="*/ 238125 w 238125"/>
                <a:gd name="connsiteY0" fmla="*/ 0 h 547689"/>
                <a:gd name="connsiteX1" fmla="*/ 119063 w 238125"/>
                <a:gd name="connsiteY1" fmla="*/ 542113 h 547689"/>
                <a:gd name="connsiteX2" fmla="*/ 119350 w 238125"/>
                <a:gd name="connsiteY2" fmla="*/ 547689 h 547689"/>
                <a:gd name="connsiteX3" fmla="*/ 247 w 238125"/>
                <a:gd name="connsiteY3" fmla="*/ 547689 h 547689"/>
                <a:gd name="connsiteX4" fmla="*/ 0 w 238125"/>
                <a:gd name="connsiteY4" fmla="*/ 542114 h 547689"/>
                <a:gd name="connsiteX5" fmla="*/ 238125 w 238125"/>
                <a:gd name="connsiteY5" fmla="*/ 0 h 547689"/>
                <a:gd name="connsiteX0" fmla="*/ 238125 w 238125"/>
                <a:gd name="connsiteY0" fmla="*/ 0 h 614364"/>
                <a:gd name="connsiteX1" fmla="*/ 119063 w 238125"/>
                <a:gd name="connsiteY1" fmla="*/ 542113 h 614364"/>
                <a:gd name="connsiteX2" fmla="*/ 119350 w 238125"/>
                <a:gd name="connsiteY2" fmla="*/ 547689 h 614364"/>
                <a:gd name="connsiteX3" fmla="*/ 47872 w 238125"/>
                <a:gd name="connsiteY3" fmla="*/ 614364 h 614364"/>
                <a:gd name="connsiteX4" fmla="*/ 0 w 238125"/>
                <a:gd name="connsiteY4" fmla="*/ 542114 h 614364"/>
                <a:gd name="connsiteX5" fmla="*/ 238125 w 238125"/>
                <a:gd name="connsiteY5" fmla="*/ 0 h 614364"/>
                <a:gd name="connsiteX0" fmla="*/ 238125 w 238125"/>
                <a:gd name="connsiteY0" fmla="*/ 0 h 618503"/>
                <a:gd name="connsiteX1" fmla="*/ 119063 w 238125"/>
                <a:gd name="connsiteY1" fmla="*/ 542113 h 618503"/>
                <a:gd name="connsiteX2" fmla="*/ 47872 w 238125"/>
                <a:gd name="connsiteY2" fmla="*/ 614364 h 618503"/>
                <a:gd name="connsiteX3" fmla="*/ 0 w 238125"/>
                <a:gd name="connsiteY3" fmla="*/ 542114 h 618503"/>
                <a:gd name="connsiteX4" fmla="*/ 238125 w 238125"/>
                <a:gd name="connsiteY4" fmla="*/ 0 h 618503"/>
                <a:gd name="connsiteX0" fmla="*/ 238125 w 238125"/>
                <a:gd name="connsiteY0" fmla="*/ 0 h 666752"/>
                <a:gd name="connsiteX1" fmla="*/ 119063 w 238125"/>
                <a:gd name="connsiteY1" fmla="*/ 542113 h 666752"/>
                <a:gd name="connsiteX2" fmla="*/ 247 w 238125"/>
                <a:gd name="connsiteY2" fmla="*/ 666752 h 666752"/>
                <a:gd name="connsiteX3" fmla="*/ 0 w 238125"/>
                <a:gd name="connsiteY3" fmla="*/ 542114 h 666752"/>
                <a:gd name="connsiteX4" fmla="*/ 238125 w 238125"/>
                <a:gd name="connsiteY4" fmla="*/ 0 h 666752"/>
                <a:gd name="connsiteX0" fmla="*/ 262618 w 262618"/>
                <a:gd name="connsiteY0" fmla="*/ 0 h 667270"/>
                <a:gd name="connsiteX1" fmla="*/ 143556 w 262618"/>
                <a:gd name="connsiteY1" fmla="*/ 542113 h 667270"/>
                <a:gd name="connsiteX2" fmla="*/ 24740 w 262618"/>
                <a:gd name="connsiteY2" fmla="*/ 666752 h 667270"/>
                <a:gd name="connsiteX3" fmla="*/ 24493 w 262618"/>
                <a:gd name="connsiteY3" fmla="*/ 542114 h 667270"/>
                <a:gd name="connsiteX4" fmla="*/ 262618 w 262618"/>
                <a:gd name="connsiteY4" fmla="*/ 0 h 667270"/>
                <a:gd name="connsiteX0" fmla="*/ 238235 w 238235"/>
                <a:gd name="connsiteY0" fmla="*/ 0 h 622290"/>
                <a:gd name="connsiteX1" fmla="*/ 119173 w 238235"/>
                <a:gd name="connsiteY1" fmla="*/ 542113 h 622290"/>
                <a:gd name="connsiteX2" fmla="*/ 50363 w 238235"/>
                <a:gd name="connsiteY2" fmla="*/ 616746 h 622290"/>
                <a:gd name="connsiteX3" fmla="*/ 110 w 238235"/>
                <a:gd name="connsiteY3" fmla="*/ 542114 h 622290"/>
                <a:gd name="connsiteX4" fmla="*/ 238235 w 238235"/>
                <a:gd name="connsiteY4" fmla="*/ 0 h 622290"/>
                <a:gd name="connsiteX0" fmla="*/ 239095 w 239095"/>
                <a:gd name="connsiteY0" fmla="*/ 0 h 620177"/>
                <a:gd name="connsiteX1" fmla="*/ 120033 w 239095"/>
                <a:gd name="connsiteY1" fmla="*/ 542113 h 620177"/>
                <a:gd name="connsiteX2" fmla="*/ 51223 w 239095"/>
                <a:gd name="connsiteY2" fmla="*/ 616746 h 620177"/>
                <a:gd name="connsiteX3" fmla="*/ 970 w 239095"/>
                <a:gd name="connsiteY3" fmla="*/ 542114 h 620177"/>
                <a:gd name="connsiteX4" fmla="*/ 239095 w 239095"/>
                <a:gd name="connsiteY4" fmla="*/ 0 h 620177"/>
                <a:gd name="connsiteX0" fmla="*/ 239095 w 239095"/>
                <a:gd name="connsiteY0" fmla="*/ 0 h 616746"/>
                <a:gd name="connsiteX1" fmla="*/ 120033 w 239095"/>
                <a:gd name="connsiteY1" fmla="*/ 542113 h 616746"/>
                <a:gd name="connsiteX2" fmla="*/ 51223 w 239095"/>
                <a:gd name="connsiteY2" fmla="*/ 616746 h 616746"/>
                <a:gd name="connsiteX3" fmla="*/ 970 w 239095"/>
                <a:gd name="connsiteY3" fmla="*/ 542114 h 616746"/>
                <a:gd name="connsiteX4" fmla="*/ 239095 w 239095"/>
                <a:gd name="connsiteY4" fmla="*/ 0 h 616746"/>
                <a:gd name="connsiteX0" fmla="*/ 239095 w 239095"/>
                <a:gd name="connsiteY0" fmla="*/ 0 h 616746"/>
                <a:gd name="connsiteX1" fmla="*/ 120033 w 239095"/>
                <a:gd name="connsiteY1" fmla="*/ 542113 h 616746"/>
                <a:gd name="connsiteX2" fmla="*/ 51223 w 239095"/>
                <a:gd name="connsiteY2" fmla="*/ 616746 h 616746"/>
                <a:gd name="connsiteX3" fmla="*/ 970 w 239095"/>
                <a:gd name="connsiteY3" fmla="*/ 542114 h 616746"/>
                <a:gd name="connsiteX4" fmla="*/ 239095 w 239095"/>
                <a:gd name="connsiteY4" fmla="*/ 0 h 61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095" h="616746">
                  <a:moveTo>
                    <a:pt x="239095" y="0"/>
                  </a:moveTo>
                  <a:cubicBezTo>
                    <a:pt x="164144" y="127976"/>
                    <a:pt x="96972" y="361138"/>
                    <a:pt x="120033" y="542113"/>
                  </a:cubicBezTo>
                  <a:cubicBezTo>
                    <a:pt x="128806" y="606407"/>
                    <a:pt x="113928" y="616746"/>
                    <a:pt x="51223" y="616746"/>
                  </a:cubicBezTo>
                  <a:cubicBezTo>
                    <a:pt x="-11482" y="616746"/>
                    <a:pt x="1052" y="543972"/>
                    <a:pt x="970" y="542114"/>
                  </a:cubicBezTo>
                  <a:cubicBezTo>
                    <a:pt x="970" y="242713"/>
                    <a:pt x="107582" y="0"/>
                    <a:pt x="239095" y="0"/>
                  </a:cubicBezTo>
                  <a:close/>
                </a:path>
              </a:pathLst>
            </a:custGeom>
            <a:solidFill>
              <a:srgbClr val="33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FF4689A-3211-4754-8FE4-616B3B490D03}"/>
              </a:ext>
            </a:extLst>
          </p:cNvPr>
          <p:cNvGrpSpPr/>
          <p:nvPr/>
        </p:nvGrpSpPr>
        <p:grpSpPr>
          <a:xfrm>
            <a:off x="4193941" y="829851"/>
            <a:ext cx="1748878" cy="2728787"/>
            <a:chOff x="3607681" y="1791455"/>
            <a:chExt cx="2316544" cy="361452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7A432E3-DF86-4794-8B1F-D0B587F68714}"/>
                </a:ext>
              </a:extLst>
            </p:cNvPr>
            <p:cNvGrpSpPr/>
            <p:nvPr/>
          </p:nvGrpSpPr>
          <p:grpSpPr>
            <a:xfrm rot="2582001">
              <a:off x="4070399" y="1791455"/>
              <a:ext cx="604551" cy="2109510"/>
              <a:chOff x="2262661" y="535774"/>
              <a:chExt cx="1811121" cy="6280841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E68F9A8-A872-4931-8E50-23EFAFB7AB3B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807FFE8-4CDF-4F67-A013-58286DBF32AA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22A6D94-9751-43B8-A6B6-84C9E31A27DA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17C9C4E-AF16-4079-978B-4DC48571DB6B}"/>
                </a:ext>
              </a:extLst>
            </p:cNvPr>
            <p:cNvGrpSpPr/>
            <p:nvPr/>
          </p:nvGrpSpPr>
          <p:grpSpPr>
            <a:xfrm rot="2582001">
              <a:off x="4450308" y="1900933"/>
              <a:ext cx="604551" cy="2109510"/>
              <a:chOff x="2262661" y="535774"/>
              <a:chExt cx="1811121" cy="6280841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1C37E0D-85C4-4011-B755-56406FCDAA5F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2D21C49-1D2C-4BA8-9FE9-5E28B37D0483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759EDF1-BB07-4360-A910-E17A34E2BE93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F4A3C7E-7757-4C6B-82DE-0C96E08951A2}"/>
                </a:ext>
              </a:extLst>
            </p:cNvPr>
            <p:cNvGrpSpPr/>
            <p:nvPr/>
          </p:nvGrpSpPr>
          <p:grpSpPr>
            <a:xfrm rot="2181698" flipH="1">
              <a:off x="3637022" y="1948165"/>
              <a:ext cx="548363" cy="2109510"/>
              <a:chOff x="2262661" y="535774"/>
              <a:chExt cx="1811121" cy="6280841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F6DD0A4-2B07-45EE-B2FB-476C0B7B1EF5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01E94D1-615C-4E04-9587-C05E43C1CB62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74C6283-8CF6-48C3-A218-8BB7C5A34362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D7A74E1-A832-49EC-8ACD-AB241D03C646}"/>
                </a:ext>
              </a:extLst>
            </p:cNvPr>
            <p:cNvGrpSpPr/>
            <p:nvPr/>
          </p:nvGrpSpPr>
          <p:grpSpPr>
            <a:xfrm rot="2685124" flipH="1">
              <a:off x="4047861" y="2287176"/>
              <a:ext cx="548363" cy="2109510"/>
              <a:chOff x="2262661" y="535774"/>
              <a:chExt cx="1811121" cy="6280841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05CFE6E-3F5B-477F-84ED-070405348AB4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1D63C88-0468-4844-8A34-A0C8B4B83163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81DFADF-E6BC-4D88-96AD-0C4EF6C54D09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B075213-2D96-41D6-80B3-AA215028473A}"/>
                </a:ext>
              </a:extLst>
            </p:cNvPr>
            <p:cNvGrpSpPr/>
            <p:nvPr/>
          </p:nvGrpSpPr>
          <p:grpSpPr>
            <a:xfrm rot="3071453">
              <a:off x="4360160" y="2424300"/>
              <a:ext cx="604551" cy="2109510"/>
              <a:chOff x="2262661" y="535774"/>
              <a:chExt cx="1811121" cy="6280841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787C6E3-E7C0-4FD7-850F-F6D2BA687DEF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1DB045A-316C-4153-8488-B430A798DEF1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39FEB3C-E12A-4D90-941D-5E94C8F8DB6C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1AC0C12-24F7-4D95-8EAB-B32806927DDF}"/>
                </a:ext>
              </a:extLst>
            </p:cNvPr>
            <p:cNvGrpSpPr/>
            <p:nvPr/>
          </p:nvGrpSpPr>
          <p:grpSpPr>
            <a:xfrm rot="2582001">
              <a:off x="4277433" y="2800744"/>
              <a:ext cx="604551" cy="2109510"/>
              <a:chOff x="2262661" y="535774"/>
              <a:chExt cx="1811121" cy="6280841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BC7DEC2-70A5-4911-A4CA-723024F59DAB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CBDB0C7-EA08-43A6-86B0-D5ABC794C537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BB31C21-6BC2-4641-A63F-94B5361DB979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6C38E276-424B-4C1B-ACA1-78C1845A2AAA}"/>
                </a:ext>
              </a:extLst>
            </p:cNvPr>
            <p:cNvGrpSpPr/>
            <p:nvPr/>
          </p:nvGrpSpPr>
          <p:grpSpPr>
            <a:xfrm rot="2582001">
              <a:off x="4657342" y="2910222"/>
              <a:ext cx="604551" cy="2109510"/>
              <a:chOff x="2262661" y="535774"/>
              <a:chExt cx="1811121" cy="6280841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FDAE12C-2D63-4E00-AF99-F1035608FEF0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7F1BC0A-ADD2-4625-9F59-B59A00EAAC57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C0E33E8-8B70-4671-8D96-D5F04CF4D3EA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1CCCE01-E668-41BE-8179-23D187B5ADFE}"/>
                </a:ext>
              </a:extLst>
            </p:cNvPr>
            <p:cNvGrpSpPr/>
            <p:nvPr/>
          </p:nvGrpSpPr>
          <p:grpSpPr>
            <a:xfrm rot="2181698" flipH="1">
              <a:off x="3844056" y="2957454"/>
              <a:ext cx="548363" cy="2109510"/>
              <a:chOff x="2262661" y="535774"/>
              <a:chExt cx="1811121" cy="6280841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11A337C-D731-492E-8B68-86AD87F6C55A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9A387C8-5614-4AB4-8092-71B6D9471715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C576167-4DAF-4527-97A2-4A93CE6FADF4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578F5F7-88BC-4450-A4E7-6227BBA0397F}"/>
                </a:ext>
              </a:extLst>
            </p:cNvPr>
            <p:cNvGrpSpPr/>
            <p:nvPr/>
          </p:nvGrpSpPr>
          <p:grpSpPr>
            <a:xfrm rot="2685124" flipH="1">
              <a:off x="4254895" y="3296465"/>
              <a:ext cx="548363" cy="2109510"/>
              <a:chOff x="2262661" y="535774"/>
              <a:chExt cx="1811121" cy="628084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704E929-3615-4ADB-A047-D9266F8E535B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B611BF3-AB46-4A8F-AADE-5D12853AE689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85313B8-3431-48A3-BBF5-C43930B05BC3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870AA08-FEED-4D98-941B-E7C864CAF4E9}"/>
                </a:ext>
              </a:extLst>
            </p:cNvPr>
            <p:cNvGrpSpPr/>
            <p:nvPr/>
          </p:nvGrpSpPr>
          <p:grpSpPr>
            <a:xfrm rot="3071453">
              <a:off x="4567194" y="3433589"/>
              <a:ext cx="604551" cy="2109510"/>
              <a:chOff x="2262661" y="535774"/>
              <a:chExt cx="1811121" cy="6280841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F68BB504-8680-4E51-8D78-58B1C776CBE2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0562EBC-1662-43FC-BAAA-4A2A0E22C24D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DF32EE4A-71DF-431A-BD62-15C979292B44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D8606D4-7E05-4E37-BE42-4BB6698F349E}"/>
              </a:ext>
            </a:extLst>
          </p:cNvPr>
          <p:cNvGrpSpPr/>
          <p:nvPr/>
        </p:nvGrpSpPr>
        <p:grpSpPr>
          <a:xfrm>
            <a:off x="6614602" y="1207712"/>
            <a:ext cx="2605086" cy="1974631"/>
            <a:chOff x="6614602" y="1207712"/>
            <a:chExt cx="2605086" cy="1974631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B8B6244-D77D-4592-AC9A-C4D3EB1F98FD}"/>
                </a:ext>
              </a:extLst>
            </p:cNvPr>
            <p:cNvGrpSpPr/>
            <p:nvPr/>
          </p:nvGrpSpPr>
          <p:grpSpPr>
            <a:xfrm>
              <a:off x="7034629" y="1207712"/>
              <a:ext cx="1826344" cy="1900326"/>
              <a:chOff x="5410265" y="4105458"/>
              <a:chExt cx="2467365" cy="2567316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CA15A8F-54A0-4819-9CDE-7CC484FDFD43}"/>
                  </a:ext>
                </a:extLst>
              </p:cNvPr>
              <p:cNvGrpSpPr/>
              <p:nvPr/>
            </p:nvGrpSpPr>
            <p:grpSpPr>
              <a:xfrm>
                <a:off x="6005488" y="4105458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41D54E94-211C-49B2-B7FC-B0255B5528A9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4E734168-C5C3-4506-9AA6-0F5C726CC42A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B68349D5-6A82-428B-A5E3-7AD8C12063F1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44FB2D66-744E-49EA-8C1D-7E96F4D7A29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9E4E7D98-FA04-48FA-A1A5-BB73D2667884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3B2E4989-A611-4D6D-92C9-C979A03B8E2B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A230234B-4D3F-40AF-AEB7-02CA752C04EF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76AAE21B-8799-4541-A5C7-14C2BF9915C7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B73CA485-6798-4E15-A236-ADB2293DFD23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A3A3854A-5698-4030-AEA9-75939B93304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D1DF76FF-E62F-4CBF-8464-BB89EB6E0C9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30837498-25F2-453C-9CC4-D0CBD2A0528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BC61BFE7-6B29-439C-A07C-B19E7606D243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8E16FEDB-DFFC-420D-BCD6-F2C4345B6F3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C3E707D-C4CE-450E-8F76-263CDD0EC74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C7CBB4AF-0C88-4F8D-9520-DFA2BF284021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0DF0C65A-DB26-4A5C-BB02-126C31D53435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1EDE5006-300D-411D-8300-A274A96F26AE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EEE87C89-D76F-4D71-9459-38B9533F683E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078CA2FC-1C7C-45D7-A5D1-ACAC6826892E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AFFADAE2-649C-4797-8BA5-9962C9DBC75B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99C8103E-E098-4959-810E-FAB6A173870D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93B7515-C84F-4B82-967F-E1A966D8555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F4D21872-8B79-4D89-88DC-D8C00B269228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4A3FF33D-0BC5-4A77-B6DD-907F85AE2E03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19749796-359C-4F0B-AFAF-DD40873141A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5248CCBB-7613-4160-A6BE-8B3CAB4FA9FC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257E8CB-6329-4F13-A7BD-D8FD88B32091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E0A085AD-0313-433E-8714-BE1FFA97AC6E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1D5F7D55-B325-4446-827D-A714F02954C5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F380DDC0-FF8E-4683-AC97-C9D1651DAE2C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620A7979-2B03-46E3-A18A-F4ABA7B15C89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1B7D6C72-F112-48CB-AEE8-85E65CB02470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F22071F3-2567-44A7-8879-41F2180182A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0DD6D3FE-6D63-471F-97FC-E74B95F1712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48F8AF8A-1A12-4055-8B6A-4B6F714A68F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F05F73CA-DE71-4D82-9D7E-31D929C80D1F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F62D2A6D-F3C4-47B3-8DF8-44430637331F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754A123-6915-4C49-8347-EE180A74705D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20B3A110-1CB5-4BB0-9F7F-EEB808A20942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01E7E6E5-584A-438E-A093-6316CD846C69}"/>
                  </a:ext>
                </a:extLst>
              </p:cNvPr>
              <p:cNvGrpSpPr/>
              <p:nvPr/>
            </p:nvGrpSpPr>
            <p:grpSpPr>
              <a:xfrm rot="904539">
                <a:off x="6680061" y="4382686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8CF866E6-27C7-4F32-B6F5-3252FA644968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30C76B59-DDC8-4876-A580-5D5526B91EEA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CD51BD91-C095-45CC-8DD2-3C8145806C2C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EF26B646-14E0-4F38-872A-15F3DC8E6D5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D23CBCE8-F250-4311-9ABC-A4B4088F9C20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1A5AED57-C319-4C57-9A3B-BE026BD5CA5E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B0B80DC2-BD70-44DA-95D9-8CF786F0DE24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F318FF6B-19A3-4E76-A2D8-3B8AB9B04AE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E029A0CD-7A16-4338-AE88-793C7A229AE8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0CA5A4A7-4332-41C0-AB3B-5F37485662C5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A4FD70C9-685E-4006-AB19-6EFC0894E2B6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B3D17F1F-D02C-4088-92C6-4024374DA72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43C82459-6E53-4F8A-9C24-26191193388D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E6239F53-0A17-4ECC-9887-9A9E8B22DB6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4CAF5E59-BE5A-4AB5-8741-EEDA8FF44A6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ACA2BE7C-28B4-4280-94F4-70DE90CFF898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BC7E3BE0-B417-48AA-8DF3-CE97E29B40F2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D05C62A2-BED0-49F6-8000-ACD0EEF3247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E87C6F5A-D3BF-49BA-AAD0-B1968FAFB8AD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D70BA80E-418E-4A59-AAAF-4E356EDD015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2E5A153F-F4F7-4069-B593-293F194005A6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B1EFF0CF-FDDD-4B3C-A81B-24B40784C6C5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F788C7FB-3E59-49CF-8EAC-CE6FAA7A8362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BD18973B-3CAC-42D9-8894-6A4B5AF96BCF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931FBDFB-03A4-47B4-B487-F86C2D899056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4A7AA54B-442F-4E4F-ACD1-2F7D9211D3AE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E22EAAC4-02C7-44D4-B03A-356D916D3F6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EB11C9A7-197F-4061-ADD9-8348618E91B9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55D158CC-67F2-490A-B013-D24F328E7B92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87DAA363-6F09-4DE7-AD66-F151AFB778B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070060E2-58A8-4B29-8BB2-CD18E893C18C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07A7E52E-D6B1-4337-9AFD-7B70357DBFFC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D182FADE-EB2C-4C4C-9E84-E3796C1F3BA2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CC04585D-0524-4DC5-9353-7A35CB5BC9F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24027810-B541-4500-9D83-3F2EA744E92A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B9037E8E-7323-418D-962E-879CE3389A5A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588260B0-1D2C-4858-A759-929849C96D79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B98CFCFA-882A-47FE-8EB0-81DFF2D3C9E8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A1F0F890-8FD1-4B06-A8AB-9E9EAB00748D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C61789ED-E4EF-41C9-B307-8F01408972D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D2037668-1DC8-4C37-B22B-E76DA8968B76}"/>
                  </a:ext>
                </a:extLst>
              </p:cNvPr>
              <p:cNvGrpSpPr/>
              <p:nvPr/>
            </p:nvGrpSpPr>
            <p:grpSpPr>
              <a:xfrm rot="21443156">
                <a:off x="5410265" y="4519526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E3ABEA8F-4C45-4AED-9A0A-2878D6B70D4B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E608EC99-C80A-4A1C-949B-FEA2AAF53FB9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69E6AD66-EF23-40DF-B257-FCB431C53CC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AC18BC02-D45D-4F34-A9D3-523A9371287B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E2CF8A1D-D192-4700-8C7F-F35082D21626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8F9228CD-F206-4F01-9409-1DB00EA80D37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AF9B3ED7-9CC7-49E7-8E70-E694665AC18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FC78689E-7557-4A72-9A6A-EE86C10ED765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B5958701-6732-4A67-A701-51FC0AE63909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18BC52F8-5FE0-4DBE-8E6F-53EF9B430BF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329C2DCC-44BC-490D-9E2D-BE37CA2CC66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6BBF7CF6-56C4-4021-98F6-ED46834F9781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2D7333E4-21DE-4CD9-9BEC-5B383A7BBC5D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698DB03D-541C-4132-AC5F-947600983A0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A7CBD0DE-7948-48C3-8555-CFBFEDBB94B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161CDD51-5DB8-4FE6-A22C-E4559A51556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B077E5E2-6F41-451D-BD96-B432DC2F2281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F9A7A9AC-FBBA-4B21-BE0E-6422F08CB7C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CDBB6797-4BB3-423B-980E-05C0C6082D0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4D1047F8-3DA8-41DD-A2B6-F71E5AA110A7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648E214F-E098-473A-81B3-7EBF54A5E62F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B97CBD4C-27FE-4E66-9CA9-37778DC815E1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CFD9D704-986F-4C27-B625-8F71202761C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2B35E72F-4304-42C8-9835-22DB2F25F69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17F254A2-AD3F-43D3-BFEA-635BFE732317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68C70B0E-235B-4FAC-9EBA-2D2849EE64F5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EB5557B7-5A36-4024-8A88-4BFC9FEB349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56920C9-7406-495F-AF2E-DE86CA4E5755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D9FABE0D-02B1-4F52-B149-76975E40042E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B153DA5A-42C3-4F6C-AD9A-D7C9AC1B459D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56C61404-0262-49FE-9484-1001D6202E6E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C375646D-70C6-4C4A-B3EA-ED9016A81388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A879B73F-BB63-40C2-901F-AA0C9EBA3810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A68BCC5B-AB96-4EC4-89DF-48C4B0C59F12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4271BF17-6C39-417B-87EC-DA8DAC01205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7352E716-1437-4DB0-A2D2-BAA3CD026361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DF84FA89-F54B-422A-A152-B0825AC0B93B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C35B4A74-D65D-4874-9EAF-A479B5EEA189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64E9458E-C148-4010-ABF4-E05F8CD32FC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A976368E-D7E8-463D-A2D0-1DD7BD01AE5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38EA160D-FEF7-45A1-BAB3-7754D8D9317A}"/>
                  </a:ext>
                </a:extLst>
              </p:cNvPr>
              <p:cNvGrpSpPr/>
              <p:nvPr/>
            </p:nvGrpSpPr>
            <p:grpSpPr>
              <a:xfrm>
                <a:off x="6126257" y="4804198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B4EFD7A4-9A1A-4C52-95DD-1F25347ED778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56CDFF71-95B8-4207-95D0-A5A082893BB5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C7312DEA-6112-4C6B-875C-AB43EF3DEDFC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DC7AB49C-9AAE-4DC7-A6EC-9D5D0848F158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62ACBCDC-111B-46B8-81EB-5EB3579DCE63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88B59D5E-0E70-478F-BE82-D8E40E30815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362312BE-DCB3-4435-A20A-EE401C122294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9C928D6-6569-4769-9BC0-6D2711B26B22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5059F106-1637-4342-B58F-A5641A4C8A73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2ECC8D47-EDE2-465A-AEBC-DF0E4CA04F4D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0FF76F05-EC26-46B2-B085-6A3CA00DF5B4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95854362-E504-4C8C-96DC-5CD698CB12C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2CA9032C-9B9F-4D96-9EE6-A97A0907E82B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83F65C8F-F0DE-47B2-B07B-ECC8A36D3971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40FCB676-871B-49EE-B3AB-4E7FE84D18FA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A4C0F2E8-0D56-4AD5-BFCF-F03B847B65DA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10694F22-1939-4276-8E6C-C04D84330EEC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6E708123-F1DA-477F-895F-B1E7586B2201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20474F8A-ED35-40B5-B678-F657FA7AAE6D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84590CC4-2369-48FB-93F8-E0AE11AD2C55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6E57AA42-52E3-4A90-B542-0FB32A1CA3DA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E559E6E7-0A7C-408D-A4E0-5AF238FAC538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0AD9F712-5B94-4F22-9C7E-B6EBDC6D39B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A22F643B-766D-4382-A141-77A123AE97B9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32DFD6AB-18BA-4298-98C3-6B84D6F67780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7AA2F81E-F4E2-4A35-A987-E98FD6AF1574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1713AB46-C400-4BE9-9C4D-01312C8D424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B2661D48-F7F0-4D56-B5B4-61950618554E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6425296D-7DA4-4398-8329-B1676FF88EA2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52313FF0-5E29-4011-8B1C-EA0EE0E81744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441F7D97-E892-4C56-83EF-32176A4BEAAA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2D74F427-A13B-4327-BFC9-D41F69C48E01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EFC2D7DE-17DE-4691-BF07-760A207A53A2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22645E7F-2F3E-4848-8FB4-BBB02859829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1841B7F4-711D-417F-BA59-CB39C108ACD1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7181F900-2079-41C0-873D-AE73A453DCD6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EEEC15D9-23C4-4143-A5B7-E4C0EAA2E934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122B3120-93F8-4072-956A-1FD1F97A028E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9B294131-7E8D-41F3-96DF-4B250A5324EC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D41D9527-8D11-4A9D-89D7-7A8B1225583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8941F080-4668-4595-9883-4B2AFD8D6AE0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A055876-D773-4247-B73F-53BE025395DC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CE79316-F562-43ED-AF12-E54B889A9598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4E4C6A26-240C-4FE2-8524-A9705D7C047F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7E21323-F507-4657-8CFA-361926894EE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394B8173-07B4-4F0D-B0A0-C43E02FBF592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AED28ACE-330C-4039-A2F4-89FEA89BFA6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02745313-29D9-404F-9240-1EEC3BEBB635}"/>
              </a:ext>
            </a:extLst>
          </p:cNvPr>
          <p:cNvGrpSpPr/>
          <p:nvPr/>
        </p:nvGrpSpPr>
        <p:grpSpPr>
          <a:xfrm>
            <a:off x="1564639" y="3863094"/>
            <a:ext cx="710688" cy="2479863"/>
            <a:chOff x="2262661" y="535774"/>
            <a:chExt cx="1811121" cy="6280841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D91D6F9-B5A3-4AE3-83DD-29A2F7D14504}"/>
                </a:ext>
              </a:extLst>
            </p:cNvPr>
            <p:cNvSpPr/>
            <p:nvPr/>
          </p:nvSpPr>
          <p:spPr>
            <a:xfrm>
              <a:off x="2262661" y="535774"/>
              <a:ext cx="1811121" cy="6280841"/>
            </a:xfrm>
            <a:custGeom>
              <a:avLst/>
              <a:gdLst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463893 w 1811121"/>
                <a:gd name="connsiteY4" fmla="*/ 807710 h 6280841"/>
                <a:gd name="connsiteX5" fmla="*/ 514616 w 1811121"/>
                <a:gd name="connsiteY5" fmla="*/ 721458 h 6280841"/>
                <a:gd name="connsiteX6" fmla="*/ 588576 w 1811121"/>
                <a:gd name="connsiteY6" fmla="*/ 633891 h 6280841"/>
                <a:gd name="connsiteX7" fmla="*/ 1324186 w 1811121"/>
                <a:gd name="connsiteY7" fmla="*/ 568012 h 6280841"/>
                <a:gd name="connsiteX8" fmla="*/ 679812 w 1811121"/>
                <a:gd name="connsiteY8" fmla="*/ 725124 h 6280841"/>
                <a:gd name="connsiteX9" fmla="*/ 616962 w 1811121"/>
                <a:gd name="connsiteY9" fmla="*/ 796997 h 6280841"/>
                <a:gd name="connsiteX10" fmla="*/ 573830 w 1811121"/>
                <a:gd name="connsiteY10" fmla="*/ 862219 h 6280841"/>
                <a:gd name="connsiteX11" fmla="*/ 576667 w 1811121"/>
                <a:gd name="connsiteY11" fmla="*/ 863625 h 6280841"/>
                <a:gd name="connsiteX12" fmla="*/ 1130619 w 1811121"/>
                <a:gd name="connsiteY12" fmla="*/ 1452095 h 6280841"/>
                <a:gd name="connsiteX13" fmla="*/ 1551439 w 1811121"/>
                <a:gd name="connsiteY13" fmla="*/ 918520 h 6280841"/>
                <a:gd name="connsiteX14" fmla="*/ 1013351 w 1811121"/>
                <a:gd name="connsiteY14" fmla="*/ 304900 h 6280841"/>
                <a:gd name="connsiteX15" fmla="*/ 351246 w 1811121"/>
                <a:gd name="connsiteY15" fmla="*/ 726335 h 6280841"/>
                <a:gd name="connsiteX16" fmla="*/ 463364 w 1811121"/>
                <a:gd name="connsiteY16" fmla="*/ 1491582 h 6280841"/>
                <a:gd name="connsiteX17" fmla="*/ 752151 w 1811121"/>
                <a:gd name="connsiteY17" fmla="*/ 1732790 h 6280841"/>
                <a:gd name="connsiteX18" fmla="*/ 1208254 w 1811121"/>
                <a:gd name="connsiteY18" fmla="*/ 2802613 h 6280841"/>
                <a:gd name="connsiteX19" fmla="*/ 1294684 w 1811121"/>
                <a:gd name="connsiteY19" fmla="*/ 6235213 h 6280841"/>
                <a:gd name="connsiteX20" fmla="*/ 1042733 w 1811121"/>
                <a:gd name="connsiteY20" fmla="*/ 6280839 h 6280841"/>
                <a:gd name="connsiteX21" fmla="*/ 774693 w 1811121"/>
                <a:gd name="connsiteY21" fmla="*/ 6235213 h 6280841"/>
                <a:gd name="connsiteX22" fmla="*/ 926041 w 1811121"/>
                <a:gd name="connsiteY22" fmla="*/ 3381748 h 6280841"/>
                <a:gd name="connsiteX23" fmla="*/ 543973 w 1811121"/>
                <a:gd name="connsiteY23" fmla="*/ 1962915 h 6280841"/>
                <a:gd name="connsiteX24" fmla="*/ 326709 w 1811121"/>
                <a:gd name="connsiteY24" fmla="*/ 1778798 h 6280841"/>
                <a:gd name="connsiteX25" fmla="*/ 49965 w 1811121"/>
                <a:gd name="connsiteY25" fmla="*/ 659993 h 6280841"/>
                <a:gd name="connsiteX26" fmla="*/ 993943 w 1811121"/>
                <a:gd name="connsiteY26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514616 w 1811121"/>
                <a:gd name="connsiteY4" fmla="*/ 721458 h 6280841"/>
                <a:gd name="connsiteX5" fmla="*/ 588576 w 1811121"/>
                <a:gd name="connsiteY5" fmla="*/ 633891 h 6280841"/>
                <a:gd name="connsiteX6" fmla="*/ 1324186 w 1811121"/>
                <a:gd name="connsiteY6" fmla="*/ 568012 h 6280841"/>
                <a:gd name="connsiteX7" fmla="*/ 679812 w 1811121"/>
                <a:gd name="connsiteY7" fmla="*/ 725124 h 6280841"/>
                <a:gd name="connsiteX8" fmla="*/ 616962 w 1811121"/>
                <a:gd name="connsiteY8" fmla="*/ 796997 h 6280841"/>
                <a:gd name="connsiteX9" fmla="*/ 573830 w 1811121"/>
                <a:gd name="connsiteY9" fmla="*/ 862219 h 6280841"/>
                <a:gd name="connsiteX10" fmla="*/ 576667 w 1811121"/>
                <a:gd name="connsiteY10" fmla="*/ 863625 h 6280841"/>
                <a:gd name="connsiteX11" fmla="*/ 1130619 w 1811121"/>
                <a:gd name="connsiteY11" fmla="*/ 1452095 h 6280841"/>
                <a:gd name="connsiteX12" fmla="*/ 1551439 w 1811121"/>
                <a:gd name="connsiteY12" fmla="*/ 918520 h 6280841"/>
                <a:gd name="connsiteX13" fmla="*/ 1013351 w 1811121"/>
                <a:gd name="connsiteY13" fmla="*/ 304900 h 6280841"/>
                <a:gd name="connsiteX14" fmla="*/ 351246 w 1811121"/>
                <a:gd name="connsiteY14" fmla="*/ 726335 h 6280841"/>
                <a:gd name="connsiteX15" fmla="*/ 463364 w 1811121"/>
                <a:gd name="connsiteY15" fmla="*/ 1491582 h 6280841"/>
                <a:gd name="connsiteX16" fmla="*/ 752151 w 1811121"/>
                <a:gd name="connsiteY16" fmla="*/ 1732790 h 6280841"/>
                <a:gd name="connsiteX17" fmla="*/ 1208254 w 1811121"/>
                <a:gd name="connsiteY17" fmla="*/ 2802613 h 6280841"/>
                <a:gd name="connsiteX18" fmla="*/ 1294684 w 1811121"/>
                <a:gd name="connsiteY18" fmla="*/ 6235213 h 6280841"/>
                <a:gd name="connsiteX19" fmla="*/ 1042733 w 1811121"/>
                <a:gd name="connsiteY19" fmla="*/ 6280839 h 6280841"/>
                <a:gd name="connsiteX20" fmla="*/ 774693 w 1811121"/>
                <a:gd name="connsiteY20" fmla="*/ 6235213 h 6280841"/>
                <a:gd name="connsiteX21" fmla="*/ 926041 w 1811121"/>
                <a:gd name="connsiteY21" fmla="*/ 3381748 h 6280841"/>
                <a:gd name="connsiteX22" fmla="*/ 543973 w 1811121"/>
                <a:gd name="connsiteY22" fmla="*/ 1962915 h 6280841"/>
                <a:gd name="connsiteX23" fmla="*/ 326709 w 1811121"/>
                <a:gd name="connsiteY23" fmla="*/ 1778798 h 6280841"/>
                <a:gd name="connsiteX24" fmla="*/ 49965 w 1811121"/>
                <a:gd name="connsiteY24" fmla="*/ 659993 h 6280841"/>
                <a:gd name="connsiteX25" fmla="*/ 993943 w 1811121"/>
                <a:gd name="connsiteY25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588576 w 1811121"/>
                <a:gd name="connsiteY4" fmla="*/ 633891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588576 w 1811121"/>
                <a:gd name="connsiteY4" fmla="*/ 633891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621914 w 1811121"/>
                <a:gd name="connsiteY4" fmla="*/ 591029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621914 w 1811121"/>
                <a:gd name="connsiteY4" fmla="*/ 591029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  <a:gd name="connsiteX0" fmla="*/ 993943 w 1811121"/>
                <a:gd name="connsiteY0" fmla="*/ 1570 h 6280841"/>
                <a:gd name="connsiteX1" fmla="*/ 1811019 w 1811121"/>
                <a:gd name="connsiteY1" fmla="*/ 821284 h 6280841"/>
                <a:gd name="connsiteX2" fmla="*/ 1148412 w 1811121"/>
                <a:gd name="connsiteY2" fmla="*/ 1677557 h 6280841"/>
                <a:gd name="connsiteX3" fmla="*/ 448678 w 1811121"/>
                <a:gd name="connsiteY3" fmla="*/ 800166 h 6280841"/>
                <a:gd name="connsiteX4" fmla="*/ 621914 w 1811121"/>
                <a:gd name="connsiteY4" fmla="*/ 591029 h 6280841"/>
                <a:gd name="connsiteX5" fmla="*/ 1324186 w 1811121"/>
                <a:gd name="connsiteY5" fmla="*/ 568012 h 6280841"/>
                <a:gd name="connsiteX6" fmla="*/ 679812 w 1811121"/>
                <a:gd name="connsiteY6" fmla="*/ 725124 h 6280841"/>
                <a:gd name="connsiteX7" fmla="*/ 616962 w 1811121"/>
                <a:gd name="connsiteY7" fmla="*/ 796997 h 6280841"/>
                <a:gd name="connsiteX8" fmla="*/ 573830 w 1811121"/>
                <a:gd name="connsiteY8" fmla="*/ 862219 h 6280841"/>
                <a:gd name="connsiteX9" fmla="*/ 576667 w 1811121"/>
                <a:gd name="connsiteY9" fmla="*/ 863625 h 6280841"/>
                <a:gd name="connsiteX10" fmla="*/ 1130619 w 1811121"/>
                <a:gd name="connsiteY10" fmla="*/ 1452095 h 6280841"/>
                <a:gd name="connsiteX11" fmla="*/ 1551439 w 1811121"/>
                <a:gd name="connsiteY11" fmla="*/ 918520 h 6280841"/>
                <a:gd name="connsiteX12" fmla="*/ 1013351 w 1811121"/>
                <a:gd name="connsiteY12" fmla="*/ 304900 h 6280841"/>
                <a:gd name="connsiteX13" fmla="*/ 351246 w 1811121"/>
                <a:gd name="connsiteY13" fmla="*/ 726335 h 6280841"/>
                <a:gd name="connsiteX14" fmla="*/ 463364 w 1811121"/>
                <a:gd name="connsiteY14" fmla="*/ 1491582 h 6280841"/>
                <a:gd name="connsiteX15" fmla="*/ 752151 w 1811121"/>
                <a:gd name="connsiteY15" fmla="*/ 1732790 h 6280841"/>
                <a:gd name="connsiteX16" fmla="*/ 1208254 w 1811121"/>
                <a:gd name="connsiteY16" fmla="*/ 2802613 h 6280841"/>
                <a:gd name="connsiteX17" fmla="*/ 1294684 w 1811121"/>
                <a:gd name="connsiteY17" fmla="*/ 6235213 h 6280841"/>
                <a:gd name="connsiteX18" fmla="*/ 1042733 w 1811121"/>
                <a:gd name="connsiteY18" fmla="*/ 6280839 h 6280841"/>
                <a:gd name="connsiteX19" fmla="*/ 774693 w 1811121"/>
                <a:gd name="connsiteY19" fmla="*/ 6235213 h 6280841"/>
                <a:gd name="connsiteX20" fmla="*/ 926041 w 1811121"/>
                <a:gd name="connsiteY20" fmla="*/ 3381748 h 6280841"/>
                <a:gd name="connsiteX21" fmla="*/ 543973 w 1811121"/>
                <a:gd name="connsiteY21" fmla="*/ 1962915 h 6280841"/>
                <a:gd name="connsiteX22" fmla="*/ 326709 w 1811121"/>
                <a:gd name="connsiteY22" fmla="*/ 1778798 h 6280841"/>
                <a:gd name="connsiteX23" fmla="*/ 49965 w 1811121"/>
                <a:gd name="connsiteY23" fmla="*/ 659993 h 6280841"/>
                <a:gd name="connsiteX24" fmla="*/ 993943 w 1811121"/>
                <a:gd name="connsiteY24" fmla="*/ 1570 h 628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11121" h="6280841">
                  <a:moveTo>
                    <a:pt x="993943" y="1570"/>
                  </a:moveTo>
                  <a:cubicBezTo>
                    <a:pt x="1487476" y="28451"/>
                    <a:pt x="1804324" y="427655"/>
                    <a:pt x="1811019" y="821284"/>
                  </a:cubicBezTo>
                  <a:cubicBezTo>
                    <a:pt x="1817715" y="1214913"/>
                    <a:pt x="1494532" y="1681079"/>
                    <a:pt x="1148412" y="1677557"/>
                  </a:cubicBezTo>
                  <a:cubicBezTo>
                    <a:pt x="802291" y="1674035"/>
                    <a:pt x="205835" y="1449619"/>
                    <a:pt x="448678" y="800166"/>
                  </a:cubicBezTo>
                  <a:cubicBezTo>
                    <a:pt x="495311" y="663778"/>
                    <a:pt x="561543" y="631053"/>
                    <a:pt x="621914" y="591029"/>
                  </a:cubicBezTo>
                  <a:cubicBezTo>
                    <a:pt x="848001" y="441140"/>
                    <a:pt x="1296407" y="521184"/>
                    <a:pt x="1324186" y="568012"/>
                  </a:cubicBezTo>
                  <a:cubicBezTo>
                    <a:pt x="1351965" y="614840"/>
                    <a:pt x="862485" y="542450"/>
                    <a:pt x="679812" y="725124"/>
                  </a:cubicBezTo>
                  <a:cubicBezTo>
                    <a:pt x="656977" y="747959"/>
                    <a:pt x="636006" y="772005"/>
                    <a:pt x="616962" y="796997"/>
                  </a:cubicBezTo>
                  <a:lnTo>
                    <a:pt x="573830" y="862219"/>
                  </a:lnTo>
                  <a:lnTo>
                    <a:pt x="576667" y="863625"/>
                  </a:lnTo>
                  <a:cubicBezTo>
                    <a:pt x="416581" y="1357552"/>
                    <a:pt x="968156" y="1442945"/>
                    <a:pt x="1130619" y="1452095"/>
                  </a:cubicBezTo>
                  <a:cubicBezTo>
                    <a:pt x="1293081" y="1461245"/>
                    <a:pt x="1526086" y="1217598"/>
                    <a:pt x="1551439" y="918520"/>
                  </a:cubicBezTo>
                  <a:cubicBezTo>
                    <a:pt x="1576791" y="619442"/>
                    <a:pt x="1327682" y="327406"/>
                    <a:pt x="1013351" y="304900"/>
                  </a:cubicBezTo>
                  <a:cubicBezTo>
                    <a:pt x="699020" y="282393"/>
                    <a:pt x="442910" y="528555"/>
                    <a:pt x="351246" y="726335"/>
                  </a:cubicBezTo>
                  <a:cubicBezTo>
                    <a:pt x="259582" y="924116"/>
                    <a:pt x="297677" y="1327208"/>
                    <a:pt x="463364" y="1491582"/>
                  </a:cubicBezTo>
                  <a:lnTo>
                    <a:pt x="752151" y="1732790"/>
                  </a:lnTo>
                  <a:cubicBezTo>
                    <a:pt x="1029597" y="1975513"/>
                    <a:pt x="1187385" y="2398867"/>
                    <a:pt x="1208254" y="2802613"/>
                  </a:cubicBezTo>
                  <a:lnTo>
                    <a:pt x="1294684" y="6235213"/>
                  </a:lnTo>
                  <a:cubicBezTo>
                    <a:pt x="1227568" y="6269667"/>
                    <a:pt x="1173947" y="6281025"/>
                    <a:pt x="1042733" y="6280839"/>
                  </a:cubicBezTo>
                  <a:cubicBezTo>
                    <a:pt x="911519" y="6280653"/>
                    <a:pt x="837050" y="6269667"/>
                    <a:pt x="774693" y="6235213"/>
                  </a:cubicBezTo>
                  <a:cubicBezTo>
                    <a:pt x="822755" y="6184597"/>
                    <a:pt x="894846" y="4579284"/>
                    <a:pt x="926041" y="3381748"/>
                  </a:cubicBezTo>
                  <a:cubicBezTo>
                    <a:pt x="962587" y="2762154"/>
                    <a:pt x="904242" y="2246079"/>
                    <a:pt x="543973" y="1962915"/>
                  </a:cubicBezTo>
                  <a:lnTo>
                    <a:pt x="326709" y="1778798"/>
                  </a:lnTo>
                  <a:cubicBezTo>
                    <a:pt x="-36625" y="1455690"/>
                    <a:pt x="-42191" y="1022872"/>
                    <a:pt x="49965" y="659993"/>
                  </a:cubicBezTo>
                  <a:cubicBezTo>
                    <a:pt x="142120" y="297113"/>
                    <a:pt x="500409" y="-25312"/>
                    <a:pt x="993943" y="1570"/>
                  </a:cubicBezTo>
                  <a:close/>
                </a:path>
              </a:pathLst>
            </a:custGeom>
            <a:gradFill>
              <a:gsLst>
                <a:gs pos="1000">
                  <a:schemeClr val="accent6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5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D3511587-EF27-4E3A-9F5C-413D24436D10}"/>
                </a:ext>
              </a:extLst>
            </p:cNvPr>
            <p:cNvSpPr/>
            <p:nvPr/>
          </p:nvSpPr>
          <p:spPr>
            <a:xfrm>
              <a:off x="2811344" y="947738"/>
              <a:ext cx="946271" cy="989185"/>
            </a:xfrm>
            <a:custGeom>
              <a:avLst/>
              <a:gdLst>
                <a:gd name="connsiteX0" fmla="*/ 562998 w 947867"/>
                <a:gd name="connsiteY0" fmla="*/ 470 h 1195401"/>
                <a:gd name="connsiteX1" fmla="*/ 818984 w 947867"/>
                <a:gd name="connsiteY1" fmla="*/ 185564 h 1195401"/>
                <a:gd name="connsiteX2" fmla="*/ 739837 w 947867"/>
                <a:gd name="connsiteY2" fmla="*/ 180111 h 1195401"/>
                <a:gd name="connsiteX3" fmla="*/ 709533 w 947867"/>
                <a:gd name="connsiteY3" fmla="*/ 181380 h 1195401"/>
                <a:gd name="connsiteX4" fmla="*/ 782408 w 947867"/>
                <a:gd name="connsiteY4" fmla="*/ 218458 h 1195401"/>
                <a:gd name="connsiteX5" fmla="*/ 879370 w 947867"/>
                <a:gd name="connsiteY5" fmla="*/ 349466 h 1195401"/>
                <a:gd name="connsiteX6" fmla="*/ 800223 w 947867"/>
                <a:gd name="connsiteY6" fmla="*/ 344014 h 1195401"/>
                <a:gd name="connsiteX7" fmla="*/ 787396 w 947867"/>
                <a:gd name="connsiteY7" fmla="*/ 344550 h 1195401"/>
                <a:gd name="connsiteX8" fmla="*/ 808288 w 947867"/>
                <a:gd name="connsiteY8" fmla="*/ 356481 h 1195401"/>
                <a:gd name="connsiteX9" fmla="*/ 905250 w 947867"/>
                <a:gd name="connsiteY9" fmla="*/ 487488 h 1195401"/>
                <a:gd name="connsiteX10" fmla="*/ 826103 w 947867"/>
                <a:gd name="connsiteY10" fmla="*/ 482036 h 1195401"/>
                <a:gd name="connsiteX11" fmla="*/ 811780 w 947867"/>
                <a:gd name="connsiteY11" fmla="*/ 482636 h 1195401"/>
                <a:gd name="connsiteX12" fmla="*/ 852846 w 947867"/>
                <a:gd name="connsiteY12" fmla="*/ 501967 h 1195401"/>
                <a:gd name="connsiteX13" fmla="*/ 947848 w 947867"/>
                <a:gd name="connsiteY13" fmla="*/ 602879 h 1195401"/>
                <a:gd name="connsiteX14" fmla="*/ 947867 w 947867"/>
                <a:gd name="connsiteY14" fmla="*/ 602983 h 1195401"/>
                <a:gd name="connsiteX15" fmla="*/ 947848 w 947867"/>
                <a:gd name="connsiteY15" fmla="*/ 603087 h 1195401"/>
                <a:gd name="connsiteX16" fmla="*/ 852846 w 947867"/>
                <a:gd name="connsiteY16" fmla="*/ 703999 h 1195401"/>
                <a:gd name="connsiteX17" fmla="*/ 842730 w 947867"/>
                <a:gd name="connsiteY17" fmla="*/ 708761 h 1195401"/>
                <a:gd name="connsiteX18" fmla="*/ 905250 w 947867"/>
                <a:gd name="connsiteY18" fmla="*/ 707913 h 1195401"/>
                <a:gd name="connsiteX19" fmla="*/ 808288 w 947867"/>
                <a:gd name="connsiteY19" fmla="*/ 838920 h 1195401"/>
                <a:gd name="connsiteX20" fmla="*/ 787396 w 947867"/>
                <a:gd name="connsiteY20" fmla="*/ 850851 h 1195401"/>
                <a:gd name="connsiteX21" fmla="*/ 800223 w 947867"/>
                <a:gd name="connsiteY21" fmla="*/ 851387 h 1195401"/>
                <a:gd name="connsiteX22" fmla="*/ 879370 w 947867"/>
                <a:gd name="connsiteY22" fmla="*/ 845935 h 1195401"/>
                <a:gd name="connsiteX23" fmla="*/ 782408 w 947867"/>
                <a:gd name="connsiteY23" fmla="*/ 976943 h 1195401"/>
                <a:gd name="connsiteX24" fmla="*/ 709533 w 947867"/>
                <a:gd name="connsiteY24" fmla="*/ 1014021 h 1195401"/>
                <a:gd name="connsiteX25" fmla="*/ 739837 w 947867"/>
                <a:gd name="connsiteY25" fmla="*/ 1015290 h 1195401"/>
                <a:gd name="connsiteX26" fmla="*/ 818984 w 947867"/>
                <a:gd name="connsiteY26" fmla="*/ 1009837 h 1195401"/>
                <a:gd name="connsiteX27" fmla="*/ 562998 w 947867"/>
                <a:gd name="connsiteY27" fmla="*/ 1194931 h 1195401"/>
                <a:gd name="connsiteX28" fmla="*/ 442680 w 947867"/>
                <a:gd name="connsiteY28" fmla="*/ 1179176 h 1195401"/>
                <a:gd name="connsiteX29" fmla="*/ 335594 w 947867"/>
                <a:gd name="connsiteY29" fmla="*/ 1122102 h 1195401"/>
                <a:gd name="connsiteX30" fmla="*/ 327830 w 947867"/>
                <a:gd name="connsiteY30" fmla="*/ 1114658 h 1195401"/>
                <a:gd name="connsiteX31" fmla="*/ 326905 w 947867"/>
                <a:gd name="connsiteY31" fmla="*/ 1115065 h 1195401"/>
                <a:gd name="connsiteX32" fmla="*/ 326715 w 947867"/>
                <a:gd name="connsiteY32" fmla="*/ 1115089 h 1195401"/>
                <a:gd name="connsiteX33" fmla="*/ 326525 w 947867"/>
                <a:gd name="connsiteY33" fmla="*/ 1115065 h 1195401"/>
                <a:gd name="connsiteX34" fmla="*/ 0 w 947867"/>
                <a:gd name="connsiteY34" fmla="*/ 602982 h 1195401"/>
                <a:gd name="connsiteX35" fmla="*/ 258993 w 947867"/>
                <a:gd name="connsiteY35" fmla="*/ 116538 h 1195401"/>
                <a:gd name="connsiteX36" fmla="*/ 311146 w 947867"/>
                <a:gd name="connsiteY36" fmla="*/ 96740 h 1195401"/>
                <a:gd name="connsiteX37" fmla="*/ 335594 w 947867"/>
                <a:gd name="connsiteY37" fmla="*/ 73299 h 1195401"/>
                <a:gd name="connsiteX38" fmla="*/ 442680 w 947867"/>
                <a:gd name="connsiteY38" fmla="*/ 16225 h 1195401"/>
                <a:gd name="connsiteX39" fmla="*/ 562998 w 947867"/>
                <a:gd name="connsiteY39" fmla="*/ 470 h 1195401"/>
                <a:gd name="connsiteX0" fmla="*/ 562998 w 947867"/>
                <a:gd name="connsiteY0" fmla="*/ 470 h 1195401"/>
                <a:gd name="connsiteX1" fmla="*/ 818984 w 947867"/>
                <a:gd name="connsiteY1" fmla="*/ 185564 h 1195401"/>
                <a:gd name="connsiteX2" fmla="*/ 739837 w 947867"/>
                <a:gd name="connsiteY2" fmla="*/ 180111 h 1195401"/>
                <a:gd name="connsiteX3" fmla="*/ 709533 w 947867"/>
                <a:gd name="connsiteY3" fmla="*/ 181380 h 1195401"/>
                <a:gd name="connsiteX4" fmla="*/ 782408 w 947867"/>
                <a:gd name="connsiteY4" fmla="*/ 218458 h 1195401"/>
                <a:gd name="connsiteX5" fmla="*/ 879370 w 947867"/>
                <a:gd name="connsiteY5" fmla="*/ 349466 h 1195401"/>
                <a:gd name="connsiteX6" fmla="*/ 800223 w 947867"/>
                <a:gd name="connsiteY6" fmla="*/ 344014 h 1195401"/>
                <a:gd name="connsiteX7" fmla="*/ 787396 w 947867"/>
                <a:gd name="connsiteY7" fmla="*/ 344550 h 1195401"/>
                <a:gd name="connsiteX8" fmla="*/ 808288 w 947867"/>
                <a:gd name="connsiteY8" fmla="*/ 356481 h 1195401"/>
                <a:gd name="connsiteX9" fmla="*/ 905250 w 947867"/>
                <a:gd name="connsiteY9" fmla="*/ 487488 h 1195401"/>
                <a:gd name="connsiteX10" fmla="*/ 826103 w 947867"/>
                <a:gd name="connsiteY10" fmla="*/ 482036 h 1195401"/>
                <a:gd name="connsiteX11" fmla="*/ 811780 w 947867"/>
                <a:gd name="connsiteY11" fmla="*/ 482636 h 1195401"/>
                <a:gd name="connsiteX12" fmla="*/ 852846 w 947867"/>
                <a:gd name="connsiteY12" fmla="*/ 501967 h 1195401"/>
                <a:gd name="connsiteX13" fmla="*/ 947848 w 947867"/>
                <a:gd name="connsiteY13" fmla="*/ 602879 h 1195401"/>
                <a:gd name="connsiteX14" fmla="*/ 947867 w 947867"/>
                <a:gd name="connsiteY14" fmla="*/ 602983 h 1195401"/>
                <a:gd name="connsiteX15" fmla="*/ 947848 w 947867"/>
                <a:gd name="connsiteY15" fmla="*/ 603087 h 1195401"/>
                <a:gd name="connsiteX16" fmla="*/ 852846 w 947867"/>
                <a:gd name="connsiteY16" fmla="*/ 703999 h 1195401"/>
                <a:gd name="connsiteX17" fmla="*/ 842730 w 947867"/>
                <a:gd name="connsiteY17" fmla="*/ 708761 h 1195401"/>
                <a:gd name="connsiteX18" fmla="*/ 905250 w 947867"/>
                <a:gd name="connsiteY18" fmla="*/ 707913 h 1195401"/>
                <a:gd name="connsiteX19" fmla="*/ 808288 w 947867"/>
                <a:gd name="connsiteY19" fmla="*/ 838920 h 1195401"/>
                <a:gd name="connsiteX20" fmla="*/ 787396 w 947867"/>
                <a:gd name="connsiteY20" fmla="*/ 850851 h 1195401"/>
                <a:gd name="connsiteX21" fmla="*/ 800223 w 947867"/>
                <a:gd name="connsiteY21" fmla="*/ 851387 h 1195401"/>
                <a:gd name="connsiteX22" fmla="*/ 879370 w 947867"/>
                <a:gd name="connsiteY22" fmla="*/ 845935 h 1195401"/>
                <a:gd name="connsiteX23" fmla="*/ 782408 w 947867"/>
                <a:gd name="connsiteY23" fmla="*/ 976943 h 1195401"/>
                <a:gd name="connsiteX24" fmla="*/ 709533 w 947867"/>
                <a:gd name="connsiteY24" fmla="*/ 1014021 h 1195401"/>
                <a:gd name="connsiteX25" fmla="*/ 739837 w 947867"/>
                <a:gd name="connsiteY25" fmla="*/ 1015290 h 1195401"/>
                <a:gd name="connsiteX26" fmla="*/ 818984 w 947867"/>
                <a:gd name="connsiteY26" fmla="*/ 1009837 h 1195401"/>
                <a:gd name="connsiteX27" fmla="*/ 562998 w 947867"/>
                <a:gd name="connsiteY27" fmla="*/ 1194931 h 1195401"/>
                <a:gd name="connsiteX28" fmla="*/ 442680 w 947867"/>
                <a:gd name="connsiteY28" fmla="*/ 1179176 h 1195401"/>
                <a:gd name="connsiteX29" fmla="*/ 335594 w 947867"/>
                <a:gd name="connsiteY29" fmla="*/ 1122102 h 1195401"/>
                <a:gd name="connsiteX30" fmla="*/ 327830 w 947867"/>
                <a:gd name="connsiteY30" fmla="*/ 1114658 h 1195401"/>
                <a:gd name="connsiteX31" fmla="*/ 326905 w 947867"/>
                <a:gd name="connsiteY31" fmla="*/ 1115065 h 1195401"/>
                <a:gd name="connsiteX32" fmla="*/ 326715 w 947867"/>
                <a:gd name="connsiteY32" fmla="*/ 1115089 h 1195401"/>
                <a:gd name="connsiteX33" fmla="*/ 326525 w 947867"/>
                <a:gd name="connsiteY33" fmla="*/ 1115065 h 1195401"/>
                <a:gd name="connsiteX34" fmla="*/ 0 w 947867"/>
                <a:gd name="connsiteY34" fmla="*/ 602982 h 1195401"/>
                <a:gd name="connsiteX35" fmla="*/ 258993 w 947867"/>
                <a:gd name="connsiteY35" fmla="*/ 116538 h 1195401"/>
                <a:gd name="connsiteX36" fmla="*/ 311146 w 947867"/>
                <a:gd name="connsiteY36" fmla="*/ 96740 h 1195401"/>
                <a:gd name="connsiteX37" fmla="*/ 442680 w 947867"/>
                <a:gd name="connsiteY37" fmla="*/ 16225 h 1195401"/>
                <a:gd name="connsiteX38" fmla="*/ 562998 w 947867"/>
                <a:gd name="connsiteY38" fmla="*/ 470 h 1195401"/>
                <a:gd name="connsiteX0" fmla="*/ 562998 w 947867"/>
                <a:gd name="connsiteY0" fmla="*/ 470 h 1195401"/>
                <a:gd name="connsiteX1" fmla="*/ 818984 w 947867"/>
                <a:gd name="connsiteY1" fmla="*/ 185564 h 1195401"/>
                <a:gd name="connsiteX2" fmla="*/ 739837 w 947867"/>
                <a:gd name="connsiteY2" fmla="*/ 180111 h 1195401"/>
                <a:gd name="connsiteX3" fmla="*/ 709533 w 947867"/>
                <a:gd name="connsiteY3" fmla="*/ 181380 h 1195401"/>
                <a:gd name="connsiteX4" fmla="*/ 782408 w 947867"/>
                <a:gd name="connsiteY4" fmla="*/ 218458 h 1195401"/>
                <a:gd name="connsiteX5" fmla="*/ 879370 w 947867"/>
                <a:gd name="connsiteY5" fmla="*/ 349466 h 1195401"/>
                <a:gd name="connsiteX6" fmla="*/ 800223 w 947867"/>
                <a:gd name="connsiteY6" fmla="*/ 344014 h 1195401"/>
                <a:gd name="connsiteX7" fmla="*/ 787396 w 947867"/>
                <a:gd name="connsiteY7" fmla="*/ 344550 h 1195401"/>
                <a:gd name="connsiteX8" fmla="*/ 808288 w 947867"/>
                <a:gd name="connsiteY8" fmla="*/ 356481 h 1195401"/>
                <a:gd name="connsiteX9" fmla="*/ 905250 w 947867"/>
                <a:gd name="connsiteY9" fmla="*/ 487488 h 1195401"/>
                <a:gd name="connsiteX10" fmla="*/ 826103 w 947867"/>
                <a:gd name="connsiteY10" fmla="*/ 482036 h 1195401"/>
                <a:gd name="connsiteX11" fmla="*/ 811780 w 947867"/>
                <a:gd name="connsiteY11" fmla="*/ 482636 h 1195401"/>
                <a:gd name="connsiteX12" fmla="*/ 852846 w 947867"/>
                <a:gd name="connsiteY12" fmla="*/ 501967 h 1195401"/>
                <a:gd name="connsiteX13" fmla="*/ 947848 w 947867"/>
                <a:gd name="connsiteY13" fmla="*/ 602879 h 1195401"/>
                <a:gd name="connsiteX14" fmla="*/ 947867 w 947867"/>
                <a:gd name="connsiteY14" fmla="*/ 602983 h 1195401"/>
                <a:gd name="connsiteX15" fmla="*/ 947848 w 947867"/>
                <a:gd name="connsiteY15" fmla="*/ 603087 h 1195401"/>
                <a:gd name="connsiteX16" fmla="*/ 852846 w 947867"/>
                <a:gd name="connsiteY16" fmla="*/ 703999 h 1195401"/>
                <a:gd name="connsiteX17" fmla="*/ 842730 w 947867"/>
                <a:gd name="connsiteY17" fmla="*/ 708761 h 1195401"/>
                <a:gd name="connsiteX18" fmla="*/ 905250 w 947867"/>
                <a:gd name="connsiteY18" fmla="*/ 707913 h 1195401"/>
                <a:gd name="connsiteX19" fmla="*/ 808288 w 947867"/>
                <a:gd name="connsiteY19" fmla="*/ 838920 h 1195401"/>
                <a:gd name="connsiteX20" fmla="*/ 787396 w 947867"/>
                <a:gd name="connsiteY20" fmla="*/ 850851 h 1195401"/>
                <a:gd name="connsiteX21" fmla="*/ 800223 w 947867"/>
                <a:gd name="connsiteY21" fmla="*/ 851387 h 1195401"/>
                <a:gd name="connsiteX22" fmla="*/ 879370 w 947867"/>
                <a:gd name="connsiteY22" fmla="*/ 845935 h 1195401"/>
                <a:gd name="connsiteX23" fmla="*/ 782408 w 947867"/>
                <a:gd name="connsiteY23" fmla="*/ 976943 h 1195401"/>
                <a:gd name="connsiteX24" fmla="*/ 709533 w 947867"/>
                <a:gd name="connsiteY24" fmla="*/ 1014021 h 1195401"/>
                <a:gd name="connsiteX25" fmla="*/ 739837 w 947867"/>
                <a:gd name="connsiteY25" fmla="*/ 1015290 h 1195401"/>
                <a:gd name="connsiteX26" fmla="*/ 818984 w 947867"/>
                <a:gd name="connsiteY26" fmla="*/ 1009837 h 1195401"/>
                <a:gd name="connsiteX27" fmla="*/ 562998 w 947867"/>
                <a:gd name="connsiteY27" fmla="*/ 1194931 h 1195401"/>
                <a:gd name="connsiteX28" fmla="*/ 442680 w 947867"/>
                <a:gd name="connsiteY28" fmla="*/ 1179176 h 1195401"/>
                <a:gd name="connsiteX29" fmla="*/ 335594 w 947867"/>
                <a:gd name="connsiteY29" fmla="*/ 1122102 h 1195401"/>
                <a:gd name="connsiteX30" fmla="*/ 327830 w 947867"/>
                <a:gd name="connsiteY30" fmla="*/ 1114658 h 1195401"/>
                <a:gd name="connsiteX31" fmla="*/ 326905 w 947867"/>
                <a:gd name="connsiteY31" fmla="*/ 1115065 h 1195401"/>
                <a:gd name="connsiteX32" fmla="*/ 326715 w 947867"/>
                <a:gd name="connsiteY32" fmla="*/ 1115089 h 1195401"/>
                <a:gd name="connsiteX33" fmla="*/ 326525 w 947867"/>
                <a:gd name="connsiteY33" fmla="*/ 1115065 h 1195401"/>
                <a:gd name="connsiteX34" fmla="*/ 0 w 947867"/>
                <a:gd name="connsiteY34" fmla="*/ 602982 h 1195401"/>
                <a:gd name="connsiteX35" fmla="*/ 258993 w 947867"/>
                <a:gd name="connsiteY35" fmla="*/ 116538 h 1195401"/>
                <a:gd name="connsiteX36" fmla="*/ 442680 w 947867"/>
                <a:gd name="connsiteY36" fmla="*/ 16225 h 1195401"/>
                <a:gd name="connsiteX37" fmla="*/ 562998 w 947867"/>
                <a:gd name="connsiteY37" fmla="*/ 470 h 1195401"/>
                <a:gd name="connsiteX0" fmla="*/ 562998 w 947867"/>
                <a:gd name="connsiteY0" fmla="*/ 470 h 1197808"/>
                <a:gd name="connsiteX1" fmla="*/ 818984 w 947867"/>
                <a:gd name="connsiteY1" fmla="*/ 185564 h 1197808"/>
                <a:gd name="connsiteX2" fmla="*/ 739837 w 947867"/>
                <a:gd name="connsiteY2" fmla="*/ 180111 h 1197808"/>
                <a:gd name="connsiteX3" fmla="*/ 709533 w 947867"/>
                <a:gd name="connsiteY3" fmla="*/ 181380 h 1197808"/>
                <a:gd name="connsiteX4" fmla="*/ 782408 w 947867"/>
                <a:gd name="connsiteY4" fmla="*/ 218458 h 1197808"/>
                <a:gd name="connsiteX5" fmla="*/ 879370 w 947867"/>
                <a:gd name="connsiteY5" fmla="*/ 349466 h 1197808"/>
                <a:gd name="connsiteX6" fmla="*/ 800223 w 947867"/>
                <a:gd name="connsiteY6" fmla="*/ 344014 h 1197808"/>
                <a:gd name="connsiteX7" fmla="*/ 787396 w 947867"/>
                <a:gd name="connsiteY7" fmla="*/ 344550 h 1197808"/>
                <a:gd name="connsiteX8" fmla="*/ 808288 w 947867"/>
                <a:gd name="connsiteY8" fmla="*/ 356481 h 1197808"/>
                <a:gd name="connsiteX9" fmla="*/ 905250 w 947867"/>
                <a:gd name="connsiteY9" fmla="*/ 487488 h 1197808"/>
                <a:gd name="connsiteX10" fmla="*/ 826103 w 947867"/>
                <a:gd name="connsiteY10" fmla="*/ 482036 h 1197808"/>
                <a:gd name="connsiteX11" fmla="*/ 811780 w 947867"/>
                <a:gd name="connsiteY11" fmla="*/ 482636 h 1197808"/>
                <a:gd name="connsiteX12" fmla="*/ 852846 w 947867"/>
                <a:gd name="connsiteY12" fmla="*/ 501967 h 1197808"/>
                <a:gd name="connsiteX13" fmla="*/ 947848 w 947867"/>
                <a:gd name="connsiteY13" fmla="*/ 602879 h 1197808"/>
                <a:gd name="connsiteX14" fmla="*/ 947867 w 947867"/>
                <a:gd name="connsiteY14" fmla="*/ 602983 h 1197808"/>
                <a:gd name="connsiteX15" fmla="*/ 947848 w 947867"/>
                <a:gd name="connsiteY15" fmla="*/ 603087 h 1197808"/>
                <a:gd name="connsiteX16" fmla="*/ 852846 w 947867"/>
                <a:gd name="connsiteY16" fmla="*/ 703999 h 1197808"/>
                <a:gd name="connsiteX17" fmla="*/ 842730 w 947867"/>
                <a:gd name="connsiteY17" fmla="*/ 708761 h 1197808"/>
                <a:gd name="connsiteX18" fmla="*/ 905250 w 947867"/>
                <a:gd name="connsiteY18" fmla="*/ 707913 h 1197808"/>
                <a:gd name="connsiteX19" fmla="*/ 808288 w 947867"/>
                <a:gd name="connsiteY19" fmla="*/ 838920 h 1197808"/>
                <a:gd name="connsiteX20" fmla="*/ 787396 w 947867"/>
                <a:gd name="connsiteY20" fmla="*/ 850851 h 1197808"/>
                <a:gd name="connsiteX21" fmla="*/ 800223 w 947867"/>
                <a:gd name="connsiteY21" fmla="*/ 851387 h 1197808"/>
                <a:gd name="connsiteX22" fmla="*/ 879370 w 947867"/>
                <a:gd name="connsiteY22" fmla="*/ 845935 h 1197808"/>
                <a:gd name="connsiteX23" fmla="*/ 782408 w 947867"/>
                <a:gd name="connsiteY23" fmla="*/ 976943 h 1197808"/>
                <a:gd name="connsiteX24" fmla="*/ 709533 w 947867"/>
                <a:gd name="connsiteY24" fmla="*/ 1014021 h 1197808"/>
                <a:gd name="connsiteX25" fmla="*/ 739837 w 947867"/>
                <a:gd name="connsiteY25" fmla="*/ 1015290 h 1197808"/>
                <a:gd name="connsiteX26" fmla="*/ 818984 w 947867"/>
                <a:gd name="connsiteY26" fmla="*/ 1009837 h 1197808"/>
                <a:gd name="connsiteX27" fmla="*/ 562998 w 947867"/>
                <a:gd name="connsiteY27" fmla="*/ 1194931 h 1197808"/>
                <a:gd name="connsiteX28" fmla="*/ 335594 w 947867"/>
                <a:gd name="connsiteY28" fmla="*/ 1122102 h 1197808"/>
                <a:gd name="connsiteX29" fmla="*/ 327830 w 947867"/>
                <a:gd name="connsiteY29" fmla="*/ 1114658 h 1197808"/>
                <a:gd name="connsiteX30" fmla="*/ 326905 w 947867"/>
                <a:gd name="connsiteY30" fmla="*/ 1115065 h 1197808"/>
                <a:gd name="connsiteX31" fmla="*/ 326715 w 947867"/>
                <a:gd name="connsiteY31" fmla="*/ 1115089 h 1197808"/>
                <a:gd name="connsiteX32" fmla="*/ 326525 w 947867"/>
                <a:gd name="connsiteY32" fmla="*/ 1115065 h 1197808"/>
                <a:gd name="connsiteX33" fmla="*/ 0 w 947867"/>
                <a:gd name="connsiteY33" fmla="*/ 602982 h 1197808"/>
                <a:gd name="connsiteX34" fmla="*/ 258993 w 947867"/>
                <a:gd name="connsiteY34" fmla="*/ 116538 h 1197808"/>
                <a:gd name="connsiteX35" fmla="*/ 442680 w 947867"/>
                <a:gd name="connsiteY35" fmla="*/ 16225 h 1197808"/>
                <a:gd name="connsiteX36" fmla="*/ 562998 w 947867"/>
                <a:gd name="connsiteY36" fmla="*/ 470 h 1197808"/>
                <a:gd name="connsiteX0" fmla="*/ 562998 w 947867"/>
                <a:gd name="connsiteY0" fmla="*/ 470 h 1197300"/>
                <a:gd name="connsiteX1" fmla="*/ 818984 w 947867"/>
                <a:gd name="connsiteY1" fmla="*/ 185564 h 1197300"/>
                <a:gd name="connsiteX2" fmla="*/ 739837 w 947867"/>
                <a:gd name="connsiteY2" fmla="*/ 180111 h 1197300"/>
                <a:gd name="connsiteX3" fmla="*/ 709533 w 947867"/>
                <a:gd name="connsiteY3" fmla="*/ 181380 h 1197300"/>
                <a:gd name="connsiteX4" fmla="*/ 782408 w 947867"/>
                <a:gd name="connsiteY4" fmla="*/ 218458 h 1197300"/>
                <a:gd name="connsiteX5" fmla="*/ 879370 w 947867"/>
                <a:gd name="connsiteY5" fmla="*/ 349466 h 1197300"/>
                <a:gd name="connsiteX6" fmla="*/ 800223 w 947867"/>
                <a:gd name="connsiteY6" fmla="*/ 344014 h 1197300"/>
                <a:gd name="connsiteX7" fmla="*/ 787396 w 947867"/>
                <a:gd name="connsiteY7" fmla="*/ 344550 h 1197300"/>
                <a:gd name="connsiteX8" fmla="*/ 808288 w 947867"/>
                <a:gd name="connsiteY8" fmla="*/ 356481 h 1197300"/>
                <a:gd name="connsiteX9" fmla="*/ 905250 w 947867"/>
                <a:gd name="connsiteY9" fmla="*/ 487488 h 1197300"/>
                <a:gd name="connsiteX10" fmla="*/ 826103 w 947867"/>
                <a:gd name="connsiteY10" fmla="*/ 482036 h 1197300"/>
                <a:gd name="connsiteX11" fmla="*/ 811780 w 947867"/>
                <a:gd name="connsiteY11" fmla="*/ 482636 h 1197300"/>
                <a:gd name="connsiteX12" fmla="*/ 852846 w 947867"/>
                <a:gd name="connsiteY12" fmla="*/ 501967 h 1197300"/>
                <a:gd name="connsiteX13" fmla="*/ 947848 w 947867"/>
                <a:gd name="connsiteY13" fmla="*/ 602879 h 1197300"/>
                <a:gd name="connsiteX14" fmla="*/ 947867 w 947867"/>
                <a:gd name="connsiteY14" fmla="*/ 602983 h 1197300"/>
                <a:gd name="connsiteX15" fmla="*/ 947848 w 947867"/>
                <a:gd name="connsiteY15" fmla="*/ 603087 h 1197300"/>
                <a:gd name="connsiteX16" fmla="*/ 852846 w 947867"/>
                <a:gd name="connsiteY16" fmla="*/ 703999 h 1197300"/>
                <a:gd name="connsiteX17" fmla="*/ 842730 w 947867"/>
                <a:gd name="connsiteY17" fmla="*/ 708761 h 1197300"/>
                <a:gd name="connsiteX18" fmla="*/ 905250 w 947867"/>
                <a:gd name="connsiteY18" fmla="*/ 707913 h 1197300"/>
                <a:gd name="connsiteX19" fmla="*/ 808288 w 947867"/>
                <a:gd name="connsiteY19" fmla="*/ 838920 h 1197300"/>
                <a:gd name="connsiteX20" fmla="*/ 787396 w 947867"/>
                <a:gd name="connsiteY20" fmla="*/ 850851 h 1197300"/>
                <a:gd name="connsiteX21" fmla="*/ 800223 w 947867"/>
                <a:gd name="connsiteY21" fmla="*/ 851387 h 1197300"/>
                <a:gd name="connsiteX22" fmla="*/ 879370 w 947867"/>
                <a:gd name="connsiteY22" fmla="*/ 845935 h 1197300"/>
                <a:gd name="connsiteX23" fmla="*/ 782408 w 947867"/>
                <a:gd name="connsiteY23" fmla="*/ 976943 h 1197300"/>
                <a:gd name="connsiteX24" fmla="*/ 709533 w 947867"/>
                <a:gd name="connsiteY24" fmla="*/ 1014021 h 1197300"/>
                <a:gd name="connsiteX25" fmla="*/ 739837 w 947867"/>
                <a:gd name="connsiteY25" fmla="*/ 1015290 h 1197300"/>
                <a:gd name="connsiteX26" fmla="*/ 818984 w 947867"/>
                <a:gd name="connsiteY26" fmla="*/ 1009837 h 1197300"/>
                <a:gd name="connsiteX27" fmla="*/ 562998 w 947867"/>
                <a:gd name="connsiteY27" fmla="*/ 1194931 h 1197300"/>
                <a:gd name="connsiteX28" fmla="*/ 327830 w 947867"/>
                <a:gd name="connsiteY28" fmla="*/ 1114658 h 1197300"/>
                <a:gd name="connsiteX29" fmla="*/ 326905 w 947867"/>
                <a:gd name="connsiteY29" fmla="*/ 1115065 h 1197300"/>
                <a:gd name="connsiteX30" fmla="*/ 326715 w 947867"/>
                <a:gd name="connsiteY30" fmla="*/ 1115089 h 1197300"/>
                <a:gd name="connsiteX31" fmla="*/ 326525 w 947867"/>
                <a:gd name="connsiteY31" fmla="*/ 1115065 h 1197300"/>
                <a:gd name="connsiteX32" fmla="*/ 0 w 947867"/>
                <a:gd name="connsiteY32" fmla="*/ 602982 h 1197300"/>
                <a:gd name="connsiteX33" fmla="*/ 258993 w 947867"/>
                <a:gd name="connsiteY33" fmla="*/ 116538 h 1197300"/>
                <a:gd name="connsiteX34" fmla="*/ 442680 w 947867"/>
                <a:gd name="connsiteY34" fmla="*/ 16225 h 1197300"/>
                <a:gd name="connsiteX35" fmla="*/ 562998 w 947867"/>
                <a:gd name="connsiteY35" fmla="*/ 470 h 1197300"/>
                <a:gd name="connsiteX0" fmla="*/ 562998 w 947867"/>
                <a:gd name="connsiteY0" fmla="*/ 0 h 1196830"/>
                <a:gd name="connsiteX1" fmla="*/ 818984 w 947867"/>
                <a:gd name="connsiteY1" fmla="*/ 185094 h 1196830"/>
                <a:gd name="connsiteX2" fmla="*/ 739837 w 947867"/>
                <a:gd name="connsiteY2" fmla="*/ 179641 h 1196830"/>
                <a:gd name="connsiteX3" fmla="*/ 709533 w 947867"/>
                <a:gd name="connsiteY3" fmla="*/ 180910 h 1196830"/>
                <a:gd name="connsiteX4" fmla="*/ 782408 w 947867"/>
                <a:gd name="connsiteY4" fmla="*/ 217988 h 1196830"/>
                <a:gd name="connsiteX5" fmla="*/ 879370 w 947867"/>
                <a:gd name="connsiteY5" fmla="*/ 348996 h 1196830"/>
                <a:gd name="connsiteX6" fmla="*/ 800223 w 947867"/>
                <a:gd name="connsiteY6" fmla="*/ 343544 h 1196830"/>
                <a:gd name="connsiteX7" fmla="*/ 787396 w 947867"/>
                <a:gd name="connsiteY7" fmla="*/ 344080 h 1196830"/>
                <a:gd name="connsiteX8" fmla="*/ 808288 w 947867"/>
                <a:gd name="connsiteY8" fmla="*/ 356011 h 1196830"/>
                <a:gd name="connsiteX9" fmla="*/ 905250 w 947867"/>
                <a:gd name="connsiteY9" fmla="*/ 487018 h 1196830"/>
                <a:gd name="connsiteX10" fmla="*/ 826103 w 947867"/>
                <a:gd name="connsiteY10" fmla="*/ 481566 h 1196830"/>
                <a:gd name="connsiteX11" fmla="*/ 811780 w 947867"/>
                <a:gd name="connsiteY11" fmla="*/ 482166 h 1196830"/>
                <a:gd name="connsiteX12" fmla="*/ 852846 w 947867"/>
                <a:gd name="connsiteY12" fmla="*/ 501497 h 1196830"/>
                <a:gd name="connsiteX13" fmla="*/ 947848 w 947867"/>
                <a:gd name="connsiteY13" fmla="*/ 602409 h 1196830"/>
                <a:gd name="connsiteX14" fmla="*/ 947867 w 947867"/>
                <a:gd name="connsiteY14" fmla="*/ 602513 h 1196830"/>
                <a:gd name="connsiteX15" fmla="*/ 947848 w 947867"/>
                <a:gd name="connsiteY15" fmla="*/ 602617 h 1196830"/>
                <a:gd name="connsiteX16" fmla="*/ 852846 w 947867"/>
                <a:gd name="connsiteY16" fmla="*/ 703529 h 1196830"/>
                <a:gd name="connsiteX17" fmla="*/ 842730 w 947867"/>
                <a:gd name="connsiteY17" fmla="*/ 708291 h 1196830"/>
                <a:gd name="connsiteX18" fmla="*/ 905250 w 947867"/>
                <a:gd name="connsiteY18" fmla="*/ 707443 h 1196830"/>
                <a:gd name="connsiteX19" fmla="*/ 808288 w 947867"/>
                <a:gd name="connsiteY19" fmla="*/ 838450 h 1196830"/>
                <a:gd name="connsiteX20" fmla="*/ 787396 w 947867"/>
                <a:gd name="connsiteY20" fmla="*/ 850381 h 1196830"/>
                <a:gd name="connsiteX21" fmla="*/ 800223 w 947867"/>
                <a:gd name="connsiteY21" fmla="*/ 850917 h 1196830"/>
                <a:gd name="connsiteX22" fmla="*/ 879370 w 947867"/>
                <a:gd name="connsiteY22" fmla="*/ 845465 h 1196830"/>
                <a:gd name="connsiteX23" fmla="*/ 782408 w 947867"/>
                <a:gd name="connsiteY23" fmla="*/ 976473 h 1196830"/>
                <a:gd name="connsiteX24" fmla="*/ 709533 w 947867"/>
                <a:gd name="connsiteY24" fmla="*/ 1013551 h 1196830"/>
                <a:gd name="connsiteX25" fmla="*/ 739837 w 947867"/>
                <a:gd name="connsiteY25" fmla="*/ 1014820 h 1196830"/>
                <a:gd name="connsiteX26" fmla="*/ 818984 w 947867"/>
                <a:gd name="connsiteY26" fmla="*/ 1009367 h 1196830"/>
                <a:gd name="connsiteX27" fmla="*/ 562998 w 947867"/>
                <a:gd name="connsiteY27" fmla="*/ 1194461 h 1196830"/>
                <a:gd name="connsiteX28" fmla="*/ 327830 w 947867"/>
                <a:gd name="connsiteY28" fmla="*/ 1114188 h 1196830"/>
                <a:gd name="connsiteX29" fmla="*/ 326905 w 947867"/>
                <a:gd name="connsiteY29" fmla="*/ 1114595 h 1196830"/>
                <a:gd name="connsiteX30" fmla="*/ 326715 w 947867"/>
                <a:gd name="connsiteY30" fmla="*/ 1114619 h 1196830"/>
                <a:gd name="connsiteX31" fmla="*/ 326525 w 947867"/>
                <a:gd name="connsiteY31" fmla="*/ 1114595 h 1196830"/>
                <a:gd name="connsiteX32" fmla="*/ 0 w 947867"/>
                <a:gd name="connsiteY32" fmla="*/ 602512 h 1196830"/>
                <a:gd name="connsiteX33" fmla="*/ 258993 w 947867"/>
                <a:gd name="connsiteY33" fmla="*/ 116068 h 1196830"/>
                <a:gd name="connsiteX34" fmla="*/ 562998 w 947867"/>
                <a:gd name="connsiteY34" fmla="*/ 0 h 1196830"/>
                <a:gd name="connsiteX0" fmla="*/ 258993 w 947867"/>
                <a:gd name="connsiteY0" fmla="*/ 0 h 1080762"/>
                <a:gd name="connsiteX1" fmla="*/ 818984 w 947867"/>
                <a:gd name="connsiteY1" fmla="*/ 69026 h 1080762"/>
                <a:gd name="connsiteX2" fmla="*/ 739837 w 947867"/>
                <a:gd name="connsiteY2" fmla="*/ 63573 h 1080762"/>
                <a:gd name="connsiteX3" fmla="*/ 709533 w 947867"/>
                <a:gd name="connsiteY3" fmla="*/ 64842 h 1080762"/>
                <a:gd name="connsiteX4" fmla="*/ 782408 w 947867"/>
                <a:gd name="connsiteY4" fmla="*/ 101920 h 1080762"/>
                <a:gd name="connsiteX5" fmla="*/ 879370 w 947867"/>
                <a:gd name="connsiteY5" fmla="*/ 232928 h 1080762"/>
                <a:gd name="connsiteX6" fmla="*/ 800223 w 947867"/>
                <a:gd name="connsiteY6" fmla="*/ 227476 h 1080762"/>
                <a:gd name="connsiteX7" fmla="*/ 787396 w 947867"/>
                <a:gd name="connsiteY7" fmla="*/ 228012 h 1080762"/>
                <a:gd name="connsiteX8" fmla="*/ 808288 w 947867"/>
                <a:gd name="connsiteY8" fmla="*/ 239943 h 1080762"/>
                <a:gd name="connsiteX9" fmla="*/ 905250 w 947867"/>
                <a:gd name="connsiteY9" fmla="*/ 370950 h 1080762"/>
                <a:gd name="connsiteX10" fmla="*/ 826103 w 947867"/>
                <a:gd name="connsiteY10" fmla="*/ 365498 h 1080762"/>
                <a:gd name="connsiteX11" fmla="*/ 811780 w 947867"/>
                <a:gd name="connsiteY11" fmla="*/ 366098 h 1080762"/>
                <a:gd name="connsiteX12" fmla="*/ 852846 w 947867"/>
                <a:gd name="connsiteY12" fmla="*/ 385429 h 1080762"/>
                <a:gd name="connsiteX13" fmla="*/ 947848 w 947867"/>
                <a:gd name="connsiteY13" fmla="*/ 486341 h 1080762"/>
                <a:gd name="connsiteX14" fmla="*/ 947867 w 947867"/>
                <a:gd name="connsiteY14" fmla="*/ 486445 h 1080762"/>
                <a:gd name="connsiteX15" fmla="*/ 947848 w 947867"/>
                <a:gd name="connsiteY15" fmla="*/ 486549 h 1080762"/>
                <a:gd name="connsiteX16" fmla="*/ 852846 w 947867"/>
                <a:gd name="connsiteY16" fmla="*/ 587461 h 1080762"/>
                <a:gd name="connsiteX17" fmla="*/ 842730 w 947867"/>
                <a:gd name="connsiteY17" fmla="*/ 592223 h 1080762"/>
                <a:gd name="connsiteX18" fmla="*/ 905250 w 947867"/>
                <a:gd name="connsiteY18" fmla="*/ 591375 h 1080762"/>
                <a:gd name="connsiteX19" fmla="*/ 808288 w 947867"/>
                <a:gd name="connsiteY19" fmla="*/ 722382 h 1080762"/>
                <a:gd name="connsiteX20" fmla="*/ 787396 w 947867"/>
                <a:gd name="connsiteY20" fmla="*/ 734313 h 1080762"/>
                <a:gd name="connsiteX21" fmla="*/ 800223 w 947867"/>
                <a:gd name="connsiteY21" fmla="*/ 734849 h 1080762"/>
                <a:gd name="connsiteX22" fmla="*/ 879370 w 947867"/>
                <a:gd name="connsiteY22" fmla="*/ 729397 h 1080762"/>
                <a:gd name="connsiteX23" fmla="*/ 782408 w 947867"/>
                <a:gd name="connsiteY23" fmla="*/ 860405 h 1080762"/>
                <a:gd name="connsiteX24" fmla="*/ 709533 w 947867"/>
                <a:gd name="connsiteY24" fmla="*/ 897483 h 1080762"/>
                <a:gd name="connsiteX25" fmla="*/ 739837 w 947867"/>
                <a:gd name="connsiteY25" fmla="*/ 898752 h 1080762"/>
                <a:gd name="connsiteX26" fmla="*/ 818984 w 947867"/>
                <a:gd name="connsiteY26" fmla="*/ 893299 h 1080762"/>
                <a:gd name="connsiteX27" fmla="*/ 562998 w 947867"/>
                <a:gd name="connsiteY27" fmla="*/ 1078393 h 1080762"/>
                <a:gd name="connsiteX28" fmla="*/ 327830 w 947867"/>
                <a:gd name="connsiteY28" fmla="*/ 998120 h 1080762"/>
                <a:gd name="connsiteX29" fmla="*/ 326905 w 947867"/>
                <a:gd name="connsiteY29" fmla="*/ 998527 h 1080762"/>
                <a:gd name="connsiteX30" fmla="*/ 326715 w 947867"/>
                <a:gd name="connsiteY30" fmla="*/ 998551 h 1080762"/>
                <a:gd name="connsiteX31" fmla="*/ 326525 w 947867"/>
                <a:gd name="connsiteY31" fmla="*/ 998527 h 1080762"/>
                <a:gd name="connsiteX32" fmla="*/ 0 w 947867"/>
                <a:gd name="connsiteY32" fmla="*/ 486444 h 1080762"/>
                <a:gd name="connsiteX33" fmla="*/ 258993 w 947867"/>
                <a:gd name="connsiteY33" fmla="*/ 0 h 1080762"/>
                <a:gd name="connsiteX0" fmla="*/ 258993 w 947867"/>
                <a:gd name="connsiteY0" fmla="*/ 0 h 998551"/>
                <a:gd name="connsiteX1" fmla="*/ 818984 w 947867"/>
                <a:gd name="connsiteY1" fmla="*/ 69026 h 998551"/>
                <a:gd name="connsiteX2" fmla="*/ 739837 w 947867"/>
                <a:gd name="connsiteY2" fmla="*/ 63573 h 998551"/>
                <a:gd name="connsiteX3" fmla="*/ 709533 w 947867"/>
                <a:gd name="connsiteY3" fmla="*/ 64842 h 998551"/>
                <a:gd name="connsiteX4" fmla="*/ 782408 w 947867"/>
                <a:gd name="connsiteY4" fmla="*/ 101920 h 998551"/>
                <a:gd name="connsiteX5" fmla="*/ 879370 w 947867"/>
                <a:gd name="connsiteY5" fmla="*/ 232928 h 998551"/>
                <a:gd name="connsiteX6" fmla="*/ 800223 w 947867"/>
                <a:gd name="connsiteY6" fmla="*/ 227476 h 998551"/>
                <a:gd name="connsiteX7" fmla="*/ 787396 w 947867"/>
                <a:gd name="connsiteY7" fmla="*/ 228012 h 998551"/>
                <a:gd name="connsiteX8" fmla="*/ 808288 w 947867"/>
                <a:gd name="connsiteY8" fmla="*/ 239943 h 998551"/>
                <a:gd name="connsiteX9" fmla="*/ 905250 w 947867"/>
                <a:gd name="connsiteY9" fmla="*/ 370950 h 998551"/>
                <a:gd name="connsiteX10" fmla="*/ 826103 w 947867"/>
                <a:gd name="connsiteY10" fmla="*/ 365498 h 998551"/>
                <a:gd name="connsiteX11" fmla="*/ 811780 w 947867"/>
                <a:gd name="connsiteY11" fmla="*/ 366098 h 998551"/>
                <a:gd name="connsiteX12" fmla="*/ 852846 w 947867"/>
                <a:gd name="connsiteY12" fmla="*/ 385429 h 998551"/>
                <a:gd name="connsiteX13" fmla="*/ 947848 w 947867"/>
                <a:gd name="connsiteY13" fmla="*/ 486341 h 998551"/>
                <a:gd name="connsiteX14" fmla="*/ 947867 w 947867"/>
                <a:gd name="connsiteY14" fmla="*/ 486445 h 998551"/>
                <a:gd name="connsiteX15" fmla="*/ 947848 w 947867"/>
                <a:gd name="connsiteY15" fmla="*/ 486549 h 998551"/>
                <a:gd name="connsiteX16" fmla="*/ 852846 w 947867"/>
                <a:gd name="connsiteY16" fmla="*/ 587461 h 998551"/>
                <a:gd name="connsiteX17" fmla="*/ 842730 w 947867"/>
                <a:gd name="connsiteY17" fmla="*/ 592223 h 998551"/>
                <a:gd name="connsiteX18" fmla="*/ 905250 w 947867"/>
                <a:gd name="connsiteY18" fmla="*/ 591375 h 998551"/>
                <a:gd name="connsiteX19" fmla="*/ 808288 w 947867"/>
                <a:gd name="connsiteY19" fmla="*/ 722382 h 998551"/>
                <a:gd name="connsiteX20" fmla="*/ 787396 w 947867"/>
                <a:gd name="connsiteY20" fmla="*/ 734313 h 998551"/>
                <a:gd name="connsiteX21" fmla="*/ 800223 w 947867"/>
                <a:gd name="connsiteY21" fmla="*/ 734849 h 998551"/>
                <a:gd name="connsiteX22" fmla="*/ 879370 w 947867"/>
                <a:gd name="connsiteY22" fmla="*/ 729397 h 998551"/>
                <a:gd name="connsiteX23" fmla="*/ 782408 w 947867"/>
                <a:gd name="connsiteY23" fmla="*/ 860405 h 998551"/>
                <a:gd name="connsiteX24" fmla="*/ 709533 w 947867"/>
                <a:gd name="connsiteY24" fmla="*/ 897483 h 998551"/>
                <a:gd name="connsiteX25" fmla="*/ 739837 w 947867"/>
                <a:gd name="connsiteY25" fmla="*/ 898752 h 998551"/>
                <a:gd name="connsiteX26" fmla="*/ 818984 w 947867"/>
                <a:gd name="connsiteY26" fmla="*/ 893299 h 998551"/>
                <a:gd name="connsiteX27" fmla="*/ 327830 w 947867"/>
                <a:gd name="connsiteY27" fmla="*/ 998120 h 998551"/>
                <a:gd name="connsiteX28" fmla="*/ 326905 w 947867"/>
                <a:gd name="connsiteY28" fmla="*/ 998527 h 998551"/>
                <a:gd name="connsiteX29" fmla="*/ 326715 w 947867"/>
                <a:gd name="connsiteY29" fmla="*/ 998551 h 998551"/>
                <a:gd name="connsiteX30" fmla="*/ 326525 w 947867"/>
                <a:gd name="connsiteY30" fmla="*/ 998527 h 998551"/>
                <a:gd name="connsiteX31" fmla="*/ 0 w 947867"/>
                <a:gd name="connsiteY31" fmla="*/ 486444 h 998551"/>
                <a:gd name="connsiteX32" fmla="*/ 258993 w 947867"/>
                <a:gd name="connsiteY32" fmla="*/ 0 h 998551"/>
                <a:gd name="connsiteX0" fmla="*/ 442044 w 949409"/>
                <a:gd name="connsiteY0" fmla="*/ 0 h 1058936"/>
                <a:gd name="connsiteX1" fmla="*/ 820526 w 949409"/>
                <a:gd name="connsiteY1" fmla="*/ 129411 h 1058936"/>
                <a:gd name="connsiteX2" fmla="*/ 741379 w 949409"/>
                <a:gd name="connsiteY2" fmla="*/ 123958 h 1058936"/>
                <a:gd name="connsiteX3" fmla="*/ 711075 w 949409"/>
                <a:gd name="connsiteY3" fmla="*/ 125227 h 1058936"/>
                <a:gd name="connsiteX4" fmla="*/ 783950 w 949409"/>
                <a:gd name="connsiteY4" fmla="*/ 162305 h 1058936"/>
                <a:gd name="connsiteX5" fmla="*/ 880912 w 949409"/>
                <a:gd name="connsiteY5" fmla="*/ 293313 h 1058936"/>
                <a:gd name="connsiteX6" fmla="*/ 801765 w 949409"/>
                <a:gd name="connsiteY6" fmla="*/ 287861 h 1058936"/>
                <a:gd name="connsiteX7" fmla="*/ 788938 w 949409"/>
                <a:gd name="connsiteY7" fmla="*/ 288397 h 1058936"/>
                <a:gd name="connsiteX8" fmla="*/ 809830 w 949409"/>
                <a:gd name="connsiteY8" fmla="*/ 300328 h 1058936"/>
                <a:gd name="connsiteX9" fmla="*/ 906792 w 949409"/>
                <a:gd name="connsiteY9" fmla="*/ 431335 h 1058936"/>
                <a:gd name="connsiteX10" fmla="*/ 827645 w 949409"/>
                <a:gd name="connsiteY10" fmla="*/ 425883 h 1058936"/>
                <a:gd name="connsiteX11" fmla="*/ 813322 w 949409"/>
                <a:gd name="connsiteY11" fmla="*/ 426483 h 1058936"/>
                <a:gd name="connsiteX12" fmla="*/ 854388 w 949409"/>
                <a:gd name="connsiteY12" fmla="*/ 445814 h 1058936"/>
                <a:gd name="connsiteX13" fmla="*/ 949390 w 949409"/>
                <a:gd name="connsiteY13" fmla="*/ 546726 h 1058936"/>
                <a:gd name="connsiteX14" fmla="*/ 949409 w 949409"/>
                <a:gd name="connsiteY14" fmla="*/ 546830 h 1058936"/>
                <a:gd name="connsiteX15" fmla="*/ 949390 w 949409"/>
                <a:gd name="connsiteY15" fmla="*/ 546934 h 1058936"/>
                <a:gd name="connsiteX16" fmla="*/ 854388 w 949409"/>
                <a:gd name="connsiteY16" fmla="*/ 647846 h 1058936"/>
                <a:gd name="connsiteX17" fmla="*/ 844272 w 949409"/>
                <a:gd name="connsiteY17" fmla="*/ 652608 h 1058936"/>
                <a:gd name="connsiteX18" fmla="*/ 906792 w 949409"/>
                <a:gd name="connsiteY18" fmla="*/ 651760 h 1058936"/>
                <a:gd name="connsiteX19" fmla="*/ 809830 w 949409"/>
                <a:gd name="connsiteY19" fmla="*/ 782767 h 1058936"/>
                <a:gd name="connsiteX20" fmla="*/ 788938 w 949409"/>
                <a:gd name="connsiteY20" fmla="*/ 794698 h 1058936"/>
                <a:gd name="connsiteX21" fmla="*/ 801765 w 949409"/>
                <a:gd name="connsiteY21" fmla="*/ 795234 h 1058936"/>
                <a:gd name="connsiteX22" fmla="*/ 880912 w 949409"/>
                <a:gd name="connsiteY22" fmla="*/ 789782 h 1058936"/>
                <a:gd name="connsiteX23" fmla="*/ 783950 w 949409"/>
                <a:gd name="connsiteY23" fmla="*/ 920790 h 1058936"/>
                <a:gd name="connsiteX24" fmla="*/ 711075 w 949409"/>
                <a:gd name="connsiteY24" fmla="*/ 957868 h 1058936"/>
                <a:gd name="connsiteX25" fmla="*/ 741379 w 949409"/>
                <a:gd name="connsiteY25" fmla="*/ 959137 h 1058936"/>
                <a:gd name="connsiteX26" fmla="*/ 820526 w 949409"/>
                <a:gd name="connsiteY26" fmla="*/ 953684 h 1058936"/>
                <a:gd name="connsiteX27" fmla="*/ 329372 w 949409"/>
                <a:gd name="connsiteY27" fmla="*/ 1058505 h 1058936"/>
                <a:gd name="connsiteX28" fmla="*/ 328447 w 949409"/>
                <a:gd name="connsiteY28" fmla="*/ 1058912 h 1058936"/>
                <a:gd name="connsiteX29" fmla="*/ 328257 w 949409"/>
                <a:gd name="connsiteY29" fmla="*/ 1058936 h 1058936"/>
                <a:gd name="connsiteX30" fmla="*/ 328067 w 949409"/>
                <a:gd name="connsiteY30" fmla="*/ 1058912 h 1058936"/>
                <a:gd name="connsiteX31" fmla="*/ 1542 w 949409"/>
                <a:gd name="connsiteY31" fmla="*/ 546829 h 1058936"/>
                <a:gd name="connsiteX32" fmla="*/ 442044 w 949409"/>
                <a:gd name="connsiteY32" fmla="*/ 0 h 1058936"/>
                <a:gd name="connsiteX0" fmla="*/ 442044 w 949409"/>
                <a:gd name="connsiteY0" fmla="*/ 1919 h 1060855"/>
                <a:gd name="connsiteX1" fmla="*/ 820526 w 949409"/>
                <a:gd name="connsiteY1" fmla="*/ 131330 h 1060855"/>
                <a:gd name="connsiteX2" fmla="*/ 741379 w 949409"/>
                <a:gd name="connsiteY2" fmla="*/ 125877 h 1060855"/>
                <a:gd name="connsiteX3" fmla="*/ 711075 w 949409"/>
                <a:gd name="connsiteY3" fmla="*/ 127146 h 1060855"/>
                <a:gd name="connsiteX4" fmla="*/ 783950 w 949409"/>
                <a:gd name="connsiteY4" fmla="*/ 164224 h 1060855"/>
                <a:gd name="connsiteX5" fmla="*/ 880912 w 949409"/>
                <a:gd name="connsiteY5" fmla="*/ 295232 h 1060855"/>
                <a:gd name="connsiteX6" fmla="*/ 801765 w 949409"/>
                <a:gd name="connsiteY6" fmla="*/ 289780 h 1060855"/>
                <a:gd name="connsiteX7" fmla="*/ 788938 w 949409"/>
                <a:gd name="connsiteY7" fmla="*/ 290316 h 1060855"/>
                <a:gd name="connsiteX8" fmla="*/ 809830 w 949409"/>
                <a:gd name="connsiteY8" fmla="*/ 302247 h 1060855"/>
                <a:gd name="connsiteX9" fmla="*/ 906792 w 949409"/>
                <a:gd name="connsiteY9" fmla="*/ 433254 h 1060855"/>
                <a:gd name="connsiteX10" fmla="*/ 827645 w 949409"/>
                <a:gd name="connsiteY10" fmla="*/ 427802 h 1060855"/>
                <a:gd name="connsiteX11" fmla="*/ 813322 w 949409"/>
                <a:gd name="connsiteY11" fmla="*/ 428402 h 1060855"/>
                <a:gd name="connsiteX12" fmla="*/ 854388 w 949409"/>
                <a:gd name="connsiteY12" fmla="*/ 447733 h 1060855"/>
                <a:gd name="connsiteX13" fmla="*/ 949390 w 949409"/>
                <a:gd name="connsiteY13" fmla="*/ 548645 h 1060855"/>
                <a:gd name="connsiteX14" fmla="*/ 949409 w 949409"/>
                <a:gd name="connsiteY14" fmla="*/ 548749 h 1060855"/>
                <a:gd name="connsiteX15" fmla="*/ 949390 w 949409"/>
                <a:gd name="connsiteY15" fmla="*/ 548853 h 1060855"/>
                <a:gd name="connsiteX16" fmla="*/ 854388 w 949409"/>
                <a:gd name="connsiteY16" fmla="*/ 649765 h 1060855"/>
                <a:gd name="connsiteX17" fmla="*/ 844272 w 949409"/>
                <a:gd name="connsiteY17" fmla="*/ 654527 h 1060855"/>
                <a:gd name="connsiteX18" fmla="*/ 906792 w 949409"/>
                <a:gd name="connsiteY18" fmla="*/ 653679 h 1060855"/>
                <a:gd name="connsiteX19" fmla="*/ 809830 w 949409"/>
                <a:gd name="connsiteY19" fmla="*/ 784686 h 1060855"/>
                <a:gd name="connsiteX20" fmla="*/ 788938 w 949409"/>
                <a:gd name="connsiteY20" fmla="*/ 796617 h 1060855"/>
                <a:gd name="connsiteX21" fmla="*/ 801765 w 949409"/>
                <a:gd name="connsiteY21" fmla="*/ 797153 h 1060855"/>
                <a:gd name="connsiteX22" fmla="*/ 880912 w 949409"/>
                <a:gd name="connsiteY22" fmla="*/ 791701 h 1060855"/>
                <a:gd name="connsiteX23" fmla="*/ 783950 w 949409"/>
                <a:gd name="connsiteY23" fmla="*/ 922709 h 1060855"/>
                <a:gd name="connsiteX24" fmla="*/ 711075 w 949409"/>
                <a:gd name="connsiteY24" fmla="*/ 959787 h 1060855"/>
                <a:gd name="connsiteX25" fmla="*/ 741379 w 949409"/>
                <a:gd name="connsiteY25" fmla="*/ 961056 h 1060855"/>
                <a:gd name="connsiteX26" fmla="*/ 820526 w 949409"/>
                <a:gd name="connsiteY26" fmla="*/ 955603 h 1060855"/>
                <a:gd name="connsiteX27" fmla="*/ 329372 w 949409"/>
                <a:gd name="connsiteY27" fmla="*/ 1060424 h 1060855"/>
                <a:gd name="connsiteX28" fmla="*/ 328447 w 949409"/>
                <a:gd name="connsiteY28" fmla="*/ 1060831 h 1060855"/>
                <a:gd name="connsiteX29" fmla="*/ 328257 w 949409"/>
                <a:gd name="connsiteY29" fmla="*/ 1060855 h 1060855"/>
                <a:gd name="connsiteX30" fmla="*/ 328067 w 949409"/>
                <a:gd name="connsiteY30" fmla="*/ 1060831 h 1060855"/>
                <a:gd name="connsiteX31" fmla="*/ 1542 w 949409"/>
                <a:gd name="connsiteY31" fmla="*/ 548748 h 1060855"/>
                <a:gd name="connsiteX32" fmla="*/ 442044 w 949409"/>
                <a:gd name="connsiteY32" fmla="*/ 1919 h 1060855"/>
                <a:gd name="connsiteX0" fmla="*/ 440502 w 947867"/>
                <a:gd name="connsiteY0" fmla="*/ 1919 h 1060855"/>
                <a:gd name="connsiteX1" fmla="*/ 818984 w 947867"/>
                <a:gd name="connsiteY1" fmla="*/ 131330 h 1060855"/>
                <a:gd name="connsiteX2" fmla="*/ 739837 w 947867"/>
                <a:gd name="connsiteY2" fmla="*/ 125877 h 1060855"/>
                <a:gd name="connsiteX3" fmla="*/ 709533 w 947867"/>
                <a:gd name="connsiteY3" fmla="*/ 127146 h 1060855"/>
                <a:gd name="connsiteX4" fmla="*/ 782408 w 947867"/>
                <a:gd name="connsiteY4" fmla="*/ 164224 h 1060855"/>
                <a:gd name="connsiteX5" fmla="*/ 879370 w 947867"/>
                <a:gd name="connsiteY5" fmla="*/ 295232 h 1060855"/>
                <a:gd name="connsiteX6" fmla="*/ 800223 w 947867"/>
                <a:gd name="connsiteY6" fmla="*/ 289780 h 1060855"/>
                <a:gd name="connsiteX7" fmla="*/ 787396 w 947867"/>
                <a:gd name="connsiteY7" fmla="*/ 290316 h 1060855"/>
                <a:gd name="connsiteX8" fmla="*/ 808288 w 947867"/>
                <a:gd name="connsiteY8" fmla="*/ 302247 h 1060855"/>
                <a:gd name="connsiteX9" fmla="*/ 905250 w 947867"/>
                <a:gd name="connsiteY9" fmla="*/ 433254 h 1060855"/>
                <a:gd name="connsiteX10" fmla="*/ 826103 w 947867"/>
                <a:gd name="connsiteY10" fmla="*/ 427802 h 1060855"/>
                <a:gd name="connsiteX11" fmla="*/ 811780 w 947867"/>
                <a:gd name="connsiteY11" fmla="*/ 428402 h 1060855"/>
                <a:gd name="connsiteX12" fmla="*/ 852846 w 947867"/>
                <a:gd name="connsiteY12" fmla="*/ 447733 h 1060855"/>
                <a:gd name="connsiteX13" fmla="*/ 947848 w 947867"/>
                <a:gd name="connsiteY13" fmla="*/ 548645 h 1060855"/>
                <a:gd name="connsiteX14" fmla="*/ 947867 w 947867"/>
                <a:gd name="connsiteY14" fmla="*/ 548749 h 1060855"/>
                <a:gd name="connsiteX15" fmla="*/ 947848 w 947867"/>
                <a:gd name="connsiteY15" fmla="*/ 548853 h 1060855"/>
                <a:gd name="connsiteX16" fmla="*/ 852846 w 947867"/>
                <a:gd name="connsiteY16" fmla="*/ 649765 h 1060855"/>
                <a:gd name="connsiteX17" fmla="*/ 842730 w 947867"/>
                <a:gd name="connsiteY17" fmla="*/ 654527 h 1060855"/>
                <a:gd name="connsiteX18" fmla="*/ 905250 w 947867"/>
                <a:gd name="connsiteY18" fmla="*/ 653679 h 1060855"/>
                <a:gd name="connsiteX19" fmla="*/ 808288 w 947867"/>
                <a:gd name="connsiteY19" fmla="*/ 784686 h 1060855"/>
                <a:gd name="connsiteX20" fmla="*/ 787396 w 947867"/>
                <a:gd name="connsiteY20" fmla="*/ 796617 h 1060855"/>
                <a:gd name="connsiteX21" fmla="*/ 800223 w 947867"/>
                <a:gd name="connsiteY21" fmla="*/ 797153 h 1060855"/>
                <a:gd name="connsiteX22" fmla="*/ 879370 w 947867"/>
                <a:gd name="connsiteY22" fmla="*/ 791701 h 1060855"/>
                <a:gd name="connsiteX23" fmla="*/ 782408 w 947867"/>
                <a:gd name="connsiteY23" fmla="*/ 922709 h 1060855"/>
                <a:gd name="connsiteX24" fmla="*/ 709533 w 947867"/>
                <a:gd name="connsiteY24" fmla="*/ 959787 h 1060855"/>
                <a:gd name="connsiteX25" fmla="*/ 739837 w 947867"/>
                <a:gd name="connsiteY25" fmla="*/ 961056 h 1060855"/>
                <a:gd name="connsiteX26" fmla="*/ 818984 w 947867"/>
                <a:gd name="connsiteY26" fmla="*/ 955603 h 1060855"/>
                <a:gd name="connsiteX27" fmla="*/ 327830 w 947867"/>
                <a:gd name="connsiteY27" fmla="*/ 1060424 h 1060855"/>
                <a:gd name="connsiteX28" fmla="*/ 326905 w 947867"/>
                <a:gd name="connsiteY28" fmla="*/ 1060831 h 1060855"/>
                <a:gd name="connsiteX29" fmla="*/ 326715 w 947867"/>
                <a:gd name="connsiteY29" fmla="*/ 1060855 h 1060855"/>
                <a:gd name="connsiteX30" fmla="*/ 0 w 947867"/>
                <a:gd name="connsiteY30" fmla="*/ 548748 h 1060855"/>
                <a:gd name="connsiteX31" fmla="*/ 440502 w 947867"/>
                <a:gd name="connsiteY31" fmla="*/ 1919 h 1060855"/>
                <a:gd name="connsiteX0" fmla="*/ 440502 w 947867"/>
                <a:gd name="connsiteY0" fmla="*/ 1919 h 1060831"/>
                <a:gd name="connsiteX1" fmla="*/ 818984 w 947867"/>
                <a:gd name="connsiteY1" fmla="*/ 131330 h 1060831"/>
                <a:gd name="connsiteX2" fmla="*/ 739837 w 947867"/>
                <a:gd name="connsiteY2" fmla="*/ 125877 h 1060831"/>
                <a:gd name="connsiteX3" fmla="*/ 709533 w 947867"/>
                <a:gd name="connsiteY3" fmla="*/ 127146 h 1060831"/>
                <a:gd name="connsiteX4" fmla="*/ 782408 w 947867"/>
                <a:gd name="connsiteY4" fmla="*/ 164224 h 1060831"/>
                <a:gd name="connsiteX5" fmla="*/ 879370 w 947867"/>
                <a:gd name="connsiteY5" fmla="*/ 295232 h 1060831"/>
                <a:gd name="connsiteX6" fmla="*/ 800223 w 947867"/>
                <a:gd name="connsiteY6" fmla="*/ 289780 h 1060831"/>
                <a:gd name="connsiteX7" fmla="*/ 787396 w 947867"/>
                <a:gd name="connsiteY7" fmla="*/ 290316 h 1060831"/>
                <a:gd name="connsiteX8" fmla="*/ 808288 w 947867"/>
                <a:gd name="connsiteY8" fmla="*/ 302247 h 1060831"/>
                <a:gd name="connsiteX9" fmla="*/ 905250 w 947867"/>
                <a:gd name="connsiteY9" fmla="*/ 433254 h 1060831"/>
                <a:gd name="connsiteX10" fmla="*/ 826103 w 947867"/>
                <a:gd name="connsiteY10" fmla="*/ 427802 h 1060831"/>
                <a:gd name="connsiteX11" fmla="*/ 811780 w 947867"/>
                <a:gd name="connsiteY11" fmla="*/ 428402 h 1060831"/>
                <a:gd name="connsiteX12" fmla="*/ 852846 w 947867"/>
                <a:gd name="connsiteY12" fmla="*/ 447733 h 1060831"/>
                <a:gd name="connsiteX13" fmla="*/ 947848 w 947867"/>
                <a:gd name="connsiteY13" fmla="*/ 548645 h 1060831"/>
                <a:gd name="connsiteX14" fmla="*/ 947867 w 947867"/>
                <a:gd name="connsiteY14" fmla="*/ 548749 h 1060831"/>
                <a:gd name="connsiteX15" fmla="*/ 947848 w 947867"/>
                <a:gd name="connsiteY15" fmla="*/ 548853 h 1060831"/>
                <a:gd name="connsiteX16" fmla="*/ 852846 w 947867"/>
                <a:gd name="connsiteY16" fmla="*/ 649765 h 1060831"/>
                <a:gd name="connsiteX17" fmla="*/ 842730 w 947867"/>
                <a:gd name="connsiteY17" fmla="*/ 654527 h 1060831"/>
                <a:gd name="connsiteX18" fmla="*/ 905250 w 947867"/>
                <a:gd name="connsiteY18" fmla="*/ 653679 h 1060831"/>
                <a:gd name="connsiteX19" fmla="*/ 808288 w 947867"/>
                <a:gd name="connsiteY19" fmla="*/ 784686 h 1060831"/>
                <a:gd name="connsiteX20" fmla="*/ 787396 w 947867"/>
                <a:gd name="connsiteY20" fmla="*/ 796617 h 1060831"/>
                <a:gd name="connsiteX21" fmla="*/ 800223 w 947867"/>
                <a:gd name="connsiteY21" fmla="*/ 797153 h 1060831"/>
                <a:gd name="connsiteX22" fmla="*/ 879370 w 947867"/>
                <a:gd name="connsiteY22" fmla="*/ 791701 h 1060831"/>
                <a:gd name="connsiteX23" fmla="*/ 782408 w 947867"/>
                <a:gd name="connsiteY23" fmla="*/ 922709 h 1060831"/>
                <a:gd name="connsiteX24" fmla="*/ 709533 w 947867"/>
                <a:gd name="connsiteY24" fmla="*/ 959787 h 1060831"/>
                <a:gd name="connsiteX25" fmla="*/ 739837 w 947867"/>
                <a:gd name="connsiteY25" fmla="*/ 961056 h 1060831"/>
                <a:gd name="connsiteX26" fmla="*/ 818984 w 947867"/>
                <a:gd name="connsiteY26" fmla="*/ 955603 h 1060831"/>
                <a:gd name="connsiteX27" fmla="*/ 327830 w 947867"/>
                <a:gd name="connsiteY27" fmla="*/ 1060424 h 1060831"/>
                <a:gd name="connsiteX28" fmla="*/ 326905 w 947867"/>
                <a:gd name="connsiteY28" fmla="*/ 1060831 h 1060831"/>
                <a:gd name="connsiteX29" fmla="*/ 0 w 947867"/>
                <a:gd name="connsiteY29" fmla="*/ 548748 h 1060831"/>
                <a:gd name="connsiteX30" fmla="*/ 440502 w 947867"/>
                <a:gd name="connsiteY30" fmla="*/ 1919 h 1060831"/>
                <a:gd name="connsiteX0" fmla="*/ 440762 w 948127"/>
                <a:gd name="connsiteY0" fmla="*/ 1919 h 1060831"/>
                <a:gd name="connsiteX1" fmla="*/ 819244 w 948127"/>
                <a:gd name="connsiteY1" fmla="*/ 131330 h 1060831"/>
                <a:gd name="connsiteX2" fmla="*/ 740097 w 948127"/>
                <a:gd name="connsiteY2" fmla="*/ 125877 h 1060831"/>
                <a:gd name="connsiteX3" fmla="*/ 709793 w 948127"/>
                <a:gd name="connsiteY3" fmla="*/ 127146 h 1060831"/>
                <a:gd name="connsiteX4" fmla="*/ 782668 w 948127"/>
                <a:gd name="connsiteY4" fmla="*/ 164224 h 1060831"/>
                <a:gd name="connsiteX5" fmla="*/ 879630 w 948127"/>
                <a:gd name="connsiteY5" fmla="*/ 295232 h 1060831"/>
                <a:gd name="connsiteX6" fmla="*/ 800483 w 948127"/>
                <a:gd name="connsiteY6" fmla="*/ 289780 h 1060831"/>
                <a:gd name="connsiteX7" fmla="*/ 787656 w 948127"/>
                <a:gd name="connsiteY7" fmla="*/ 290316 h 1060831"/>
                <a:gd name="connsiteX8" fmla="*/ 808548 w 948127"/>
                <a:gd name="connsiteY8" fmla="*/ 302247 h 1060831"/>
                <a:gd name="connsiteX9" fmla="*/ 905510 w 948127"/>
                <a:gd name="connsiteY9" fmla="*/ 433254 h 1060831"/>
                <a:gd name="connsiteX10" fmla="*/ 826363 w 948127"/>
                <a:gd name="connsiteY10" fmla="*/ 427802 h 1060831"/>
                <a:gd name="connsiteX11" fmla="*/ 812040 w 948127"/>
                <a:gd name="connsiteY11" fmla="*/ 428402 h 1060831"/>
                <a:gd name="connsiteX12" fmla="*/ 853106 w 948127"/>
                <a:gd name="connsiteY12" fmla="*/ 447733 h 1060831"/>
                <a:gd name="connsiteX13" fmla="*/ 948108 w 948127"/>
                <a:gd name="connsiteY13" fmla="*/ 548645 h 1060831"/>
                <a:gd name="connsiteX14" fmla="*/ 948127 w 948127"/>
                <a:gd name="connsiteY14" fmla="*/ 548749 h 1060831"/>
                <a:gd name="connsiteX15" fmla="*/ 948108 w 948127"/>
                <a:gd name="connsiteY15" fmla="*/ 548853 h 1060831"/>
                <a:gd name="connsiteX16" fmla="*/ 853106 w 948127"/>
                <a:gd name="connsiteY16" fmla="*/ 649765 h 1060831"/>
                <a:gd name="connsiteX17" fmla="*/ 842990 w 948127"/>
                <a:gd name="connsiteY17" fmla="*/ 654527 h 1060831"/>
                <a:gd name="connsiteX18" fmla="*/ 905510 w 948127"/>
                <a:gd name="connsiteY18" fmla="*/ 653679 h 1060831"/>
                <a:gd name="connsiteX19" fmla="*/ 808548 w 948127"/>
                <a:gd name="connsiteY19" fmla="*/ 784686 h 1060831"/>
                <a:gd name="connsiteX20" fmla="*/ 787656 w 948127"/>
                <a:gd name="connsiteY20" fmla="*/ 796617 h 1060831"/>
                <a:gd name="connsiteX21" fmla="*/ 800483 w 948127"/>
                <a:gd name="connsiteY21" fmla="*/ 797153 h 1060831"/>
                <a:gd name="connsiteX22" fmla="*/ 879630 w 948127"/>
                <a:gd name="connsiteY22" fmla="*/ 791701 h 1060831"/>
                <a:gd name="connsiteX23" fmla="*/ 782668 w 948127"/>
                <a:gd name="connsiteY23" fmla="*/ 922709 h 1060831"/>
                <a:gd name="connsiteX24" fmla="*/ 709793 w 948127"/>
                <a:gd name="connsiteY24" fmla="*/ 959787 h 1060831"/>
                <a:gd name="connsiteX25" fmla="*/ 740097 w 948127"/>
                <a:gd name="connsiteY25" fmla="*/ 961056 h 1060831"/>
                <a:gd name="connsiteX26" fmla="*/ 819244 w 948127"/>
                <a:gd name="connsiteY26" fmla="*/ 955603 h 1060831"/>
                <a:gd name="connsiteX27" fmla="*/ 328090 w 948127"/>
                <a:gd name="connsiteY27" fmla="*/ 1060424 h 1060831"/>
                <a:gd name="connsiteX28" fmla="*/ 483637 w 948127"/>
                <a:gd name="connsiteY28" fmla="*/ 1060831 h 1060831"/>
                <a:gd name="connsiteX29" fmla="*/ 260 w 948127"/>
                <a:gd name="connsiteY29" fmla="*/ 548748 h 1060831"/>
                <a:gd name="connsiteX30" fmla="*/ 440762 w 948127"/>
                <a:gd name="connsiteY30" fmla="*/ 1919 h 1060831"/>
                <a:gd name="connsiteX0" fmla="*/ 440762 w 948127"/>
                <a:gd name="connsiteY0" fmla="*/ 1919 h 1060424"/>
                <a:gd name="connsiteX1" fmla="*/ 819244 w 948127"/>
                <a:gd name="connsiteY1" fmla="*/ 131330 h 1060424"/>
                <a:gd name="connsiteX2" fmla="*/ 740097 w 948127"/>
                <a:gd name="connsiteY2" fmla="*/ 125877 h 1060424"/>
                <a:gd name="connsiteX3" fmla="*/ 709793 w 948127"/>
                <a:gd name="connsiteY3" fmla="*/ 127146 h 1060424"/>
                <a:gd name="connsiteX4" fmla="*/ 782668 w 948127"/>
                <a:gd name="connsiteY4" fmla="*/ 164224 h 1060424"/>
                <a:gd name="connsiteX5" fmla="*/ 879630 w 948127"/>
                <a:gd name="connsiteY5" fmla="*/ 295232 h 1060424"/>
                <a:gd name="connsiteX6" fmla="*/ 800483 w 948127"/>
                <a:gd name="connsiteY6" fmla="*/ 289780 h 1060424"/>
                <a:gd name="connsiteX7" fmla="*/ 787656 w 948127"/>
                <a:gd name="connsiteY7" fmla="*/ 290316 h 1060424"/>
                <a:gd name="connsiteX8" fmla="*/ 808548 w 948127"/>
                <a:gd name="connsiteY8" fmla="*/ 302247 h 1060424"/>
                <a:gd name="connsiteX9" fmla="*/ 905510 w 948127"/>
                <a:gd name="connsiteY9" fmla="*/ 433254 h 1060424"/>
                <a:gd name="connsiteX10" fmla="*/ 826363 w 948127"/>
                <a:gd name="connsiteY10" fmla="*/ 427802 h 1060424"/>
                <a:gd name="connsiteX11" fmla="*/ 812040 w 948127"/>
                <a:gd name="connsiteY11" fmla="*/ 428402 h 1060424"/>
                <a:gd name="connsiteX12" fmla="*/ 853106 w 948127"/>
                <a:gd name="connsiteY12" fmla="*/ 447733 h 1060424"/>
                <a:gd name="connsiteX13" fmla="*/ 948108 w 948127"/>
                <a:gd name="connsiteY13" fmla="*/ 548645 h 1060424"/>
                <a:gd name="connsiteX14" fmla="*/ 948127 w 948127"/>
                <a:gd name="connsiteY14" fmla="*/ 548749 h 1060424"/>
                <a:gd name="connsiteX15" fmla="*/ 948108 w 948127"/>
                <a:gd name="connsiteY15" fmla="*/ 548853 h 1060424"/>
                <a:gd name="connsiteX16" fmla="*/ 853106 w 948127"/>
                <a:gd name="connsiteY16" fmla="*/ 649765 h 1060424"/>
                <a:gd name="connsiteX17" fmla="*/ 842990 w 948127"/>
                <a:gd name="connsiteY17" fmla="*/ 654527 h 1060424"/>
                <a:gd name="connsiteX18" fmla="*/ 905510 w 948127"/>
                <a:gd name="connsiteY18" fmla="*/ 653679 h 1060424"/>
                <a:gd name="connsiteX19" fmla="*/ 808548 w 948127"/>
                <a:gd name="connsiteY19" fmla="*/ 784686 h 1060424"/>
                <a:gd name="connsiteX20" fmla="*/ 787656 w 948127"/>
                <a:gd name="connsiteY20" fmla="*/ 796617 h 1060424"/>
                <a:gd name="connsiteX21" fmla="*/ 800483 w 948127"/>
                <a:gd name="connsiteY21" fmla="*/ 797153 h 1060424"/>
                <a:gd name="connsiteX22" fmla="*/ 879630 w 948127"/>
                <a:gd name="connsiteY22" fmla="*/ 791701 h 1060424"/>
                <a:gd name="connsiteX23" fmla="*/ 782668 w 948127"/>
                <a:gd name="connsiteY23" fmla="*/ 922709 h 1060424"/>
                <a:gd name="connsiteX24" fmla="*/ 709793 w 948127"/>
                <a:gd name="connsiteY24" fmla="*/ 959787 h 1060424"/>
                <a:gd name="connsiteX25" fmla="*/ 740097 w 948127"/>
                <a:gd name="connsiteY25" fmla="*/ 961056 h 1060424"/>
                <a:gd name="connsiteX26" fmla="*/ 819244 w 948127"/>
                <a:gd name="connsiteY26" fmla="*/ 955603 h 1060424"/>
                <a:gd name="connsiteX27" fmla="*/ 328090 w 948127"/>
                <a:gd name="connsiteY27" fmla="*/ 1060424 h 1060424"/>
                <a:gd name="connsiteX28" fmla="*/ 260 w 948127"/>
                <a:gd name="connsiteY28" fmla="*/ 548748 h 1060424"/>
                <a:gd name="connsiteX29" fmla="*/ 440762 w 948127"/>
                <a:gd name="connsiteY29" fmla="*/ 1919 h 1060424"/>
                <a:gd name="connsiteX0" fmla="*/ 440772 w 948137"/>
                <a:gd name="connsiteY0" fmla="*/ 1919 h 1060424"/>
                <a:gd name="connsiteX1" fmla="*/ 819254 w 948137"/>
                <a:gd name="connsiteY1" fmla="*/ 131330 h 1060424"/>
                <a:gd name="connsiteX2" fmla="*/ 740107 w 948137"/>
                <a:gd name="connsiteY2" fmla="*/ 125877 h 1060424"/>
                <a:gd name="connsiteX3" fmla="*/ 709803 w 948137"/>
                <a:gd name="connsiteY3" fmla="*/ 127146 h 1060424"/>
                <a:gd name="connsiteX4" fmla="*/ 782678 w 948137"/>
                <a:gd name="connsiteY4" fmla="*/ 164224 h 1060424"/>
                <a:gd name="connsiteX5" fmla="*/ 879640 w 948137"/>
                <a:gd name="connsiteY5" fmla="*/ 295232 h 1060424"/>
                <a:gd name="connsiteX6" fmla="*/ 800493 w 948137"/>
                <a:gd name="connsiteY6" fmla="*/ 289780 h 1060424"/>
                <a:gd name="connsiteX7" fmla="*/ 787666 w 948137"/>
                <a:gd name="connsiteY7" fmla="*/ 290316 h 1060424"/>
                <a:gd name="connsiteX8" fmla="*/ 808558 w 948137"/>
                <a:gd name="connsiteY8" fmla="*/ 302247 h 1060424"/>
                <a:gd name="connsiteX9" fmla="*/ 905520 w 948137"/>
                <a:gd name="connsiteY9" fmla="*/ 433254 h 1060424"/>
                <a:gd name="connsiteX10" fmla="*/ 826373 w 948137"/>
                <a:gd name="connsiteY10" fmla="*/ 427802 h 1060424"/>
                <a:gd name="connsiteX11" fmla="*/ 812050 w 948137"/>
                <a:gd name="connsiteY11" fmla="*/ 428402 h 1060424"/>
                <a:gd name="connsiteX12" fmla="*/ 853116 w 948137"/>
                <a:gd name="connsiteY12" fmla="*/ 447733 h 1060424"/>
                <a:gd name="connsiteX13" fmla="*/ 948118 w 948137"/>
                <a:gd name="connsiteY13" fmla="*/ 548645 h 1060424"/>
                <a:gd name="connsiteX14" fmla="*/ 948137 w 948137"/>
                <a:gd name="connsiteY14" fmla="*/ 548749 h 1060424"/>
                <a:gd name="connsiteX15" fmla="*/ 948118 w 948137"/>
                <a:gd name="connsiteY15" fmla="*/ 548853 h 1060424"/>
                <a:gd name="connsiteX16" fmla="*/ 853116 w 948137"/>
                <a:gd name="connsiteY16" fmla="*/ 649765 h 1060424"/>
                <a:gd name="connsiteX17" fmla="*/ 843000 w 948137"/>
                <a:gd name="connsiteY17" fmla="*/ 654527 h 1060424"/>
                <a:gd name="connsiteX18" fmla="*/ 905520 w 948137"/>
                <a:gd name="connsiteY18" fmla="*/ 653679 h 1060424"/>
                <a:gd name="connsiteX19" fmla="*/ 808558 w 948137"/>
                <a:gd name="connsiteY19" fmla="*/ 784686 h 1060424"/>
                <a:gd name="connsiteX20" fmla="*/ 787666 w 948137"/>
                <a:gd name="connsiteY20" fmla="*/ 796617 h 1060424"/>
                <a:gd name="connsiteX21" fmla="*/ 800493 w 948137"/>
                <a:gd name="connsiteY21" fmla="*/ 797153 h 1060424"/>
                <a:gd name="connsiteX22" fmla="*/ 879640 w 948137"/>
                <a:gd name="connsiteY22" fmla="*/ 791701 h 1060424"/>
                <a:gd name="connsiteX23" fmla="*/ 782678 w 948137"/>
                <a:gd name="connsiteY23" fmla="*/ 922709 h 1060424"/>
                <a:gd name="connsiteX24" fmla="*/ 709803 w 948137"/>
                <a:gd name="connsiteY24" fmla="*/ 959787 h 1060424"/>
                <a:gd name="connsiteX25" fmla="*/ 740107 w 948137"/>
                <a:gd name="connsiteY25" fmla="*/ 961056 h 1060424"/>
                <a:gd name="connsiteX26" fmla="*/ 819254 w 948137"/>
                <a:gd name="connsiteY26" fmla="*/ 955603 h 1060424"/>
                <a:gd name="connsiteX27" fmla="*/ 484574 w 948137"/>
                <a:gd name="connsiteY27" fmla="*/ 1060424 h 1060424"/>
                <a:gd name="connsiteX28" fmla="*/ 270 w 948137"/>
                <a:gd name="connsiteY28" fmla="*/ 548748 h 1060424"/>
                <a:gd name="connsiteX29" fmla="*/ 440772 w 948137"/>
                <a:gd name="connsiteY29" fmla="*/ 1919 h 1060424"/>
                <a:gd name="connsiteX0" fmla="*/ 440772 w 948137"/>
                <a:gd name="connsiteY0" fmla="*/ 1919 h 1066428"/>
                <a:gd name="connsiteX1" fmla="*/ 819254 w 948137"/>
                <a:gd name="connsiteY1" fmla="*/ 131330 h 1066428"/>
                <a:gd name="connsiteX2" fmla="*/ 740107 w 948137"/>
                <a:gd name="connsiteY2" fmla="*/ 125877 h 1066428"/>
                <a:gd name="connsiteX3" fmla="*/ 709803 w 948137"/>
                <a:gd name="connsiteY3" fmla="*/ 127146 h 1066428"/>
                <a:gd name="connsiteX4" fmla="*/ 782678 w 948137"/>
                <a:gd name="connsiteY4" fmla="*/ 164224 h 1066428"/>
                <a:gd name="connsiteX5" fmla="*/ 879640 w 948137"/>
                <a:gd name="connsiteY5" fmla="*/ 295232 h 1066428"/>
                <a:gd name="connsiteX6" fmla="*/ 800493 w 948137"/>
                <a:gd name="connsiteY6" fmla="*/ 289780 h 1066428"/>
                <a:gd name="connsiteX7" fmla="*/ 787666 w 948137"/>
                <a:gd name="connsiteY7" fmla="*/ 290316 h 1066428"/>
                <a:gd name="connsiteX8" fmla="*/ 808558 w 948137"/>
                <a:gd name="connsiteY8" fmla="*/ 302247 h 1066428"/>
                <a:gd name="connsiteX9" fmla="*/ 905520 w 948137"/>
                <a:gd name="connsiteY9" fmla="*/ 433254 h 1066428"/>
                <a:gd name="connsiteX10" fmla="*/ 826373 w 948137"/>
                <a:gd name="connsiteY10" fmla="*/ 427802 h 1066428"/>
                <a:gd name="connsiteX11" fmla="*/ 812050 w 948137"/>
                <a:gd name="connsiteY11" fmla="*/ 428402 h 1066428"/>
                <a:gd name="connsiteX12" fmla="*/ 853116 w 948137"/>
                <a:gd name="connsiteY12" fmla="*/ 447733 h 1066428"/>
                <a:gd name="connsiteX13" fmla="*/ 948118 w 948137"/>
                <a:gd name="connsiteY13" fmla="*/ 548645 h 1066428"/>
                <a:gd name="connsiteX14" fmla="*/ 948137 w 948137"/>
                <a:gd name="connsiteY14" fmla="*/ 548749 h 1066428"/>
                <a:gd name="connsiteX15" fmla="*/ 948118 w 948137"/>
                <a:gd name="connsiteY15" fmla="*/ 548853 h 1066428"/>
                <a:gd name="connsiteX16" fmla="*/ 853116 w 948137"/>
                <a:gd name="connsiteY16" fmla="*/ 649765 h 1066428"/>
                <a:gd name="connsiteX17" fmla="*/ 843000 w 948137"/>
                <a:gd name="connsiteY17" fmla="*/ 654527 h 1066428"/>
                <a:gd name="connsiteX18" fmla="*/ 905520 w 948137"/>
                <a:gd name="connsiteY18" fmla="*/ 653679 h 1066428"/>
                <a:gd name="connsiteX19" fmla="*/ 808558 w 948137"/>
                <a:gd name="connsiteY19" fmla="*/ 784686 h 1066428"/>
                <a:gd name="connsiteX20" fmla="*/ 787666 w 948137"/>
                <a:gd name="connsiteY20" fmla="*/ 796617 h 1066428"/>
                <a:gd name="connsiteX21" fmla="*/ 800493 w 948137"/>
                <a:gd name="connsiteY21" fmla="*/ 797153 h 1066428"/>
                <a:gd name="connsiteX22" fmla="*/ 879640 w 948137"/>
                <a:gd name="connsiteY22" fmla="*/ 791701 h 1066428"/>
                <a:gd name="connsiteX23" fmla="*/ 782678 w 948137"/>
                <a:gd name="connsiteY23" fmla="*/ 922709 h 1066428"/>
                <a:gd name="connsiteX24" fmla="*/ 709803 w 948137"/>
                <a:gd name="connsiteY24" fmla="*/ 959787 h 1066428"/>
                <a:gd name="connsiteX25" fmla="*/ 740107 w 948137"/>
                <a:gd name="connsiteY25" fmla="*/ 961056 h 1066428"/>
                <a:gd name="connsiteX26" fmla="*/ 819254 w 948137"/>
                <a:gd name="connsiteY26" fmla="*/ 955603 h 1066428"/>
                <a:gd name="connsiteX27" fmla="*/ 484574 w 948137"/>
                <a:gd name="connsiteY27" fmla="*/ 1060424 h 1066428"/>
                <a:gd name="connsiteX28" fmla="*/ 270 w 948137"/>
                <a:gd name="connsiteY28" fmla="*/ 548748 h 1066428"/>
                <a:gd name="connsiteX29" fmla="*/ 440772 w 948137"/>
                <a:gd name="connsiteY29" fmla="*/ 1919 h 1066428"/>
                <a:gd name="connsiteX0" fmla="*/ 440555 w 947920"/>
                <a:gd name="connsiteY0" fmla="*/ 1919 h 1083051"/>
                <a:gd name="connsiteX1" fmla="*/ 819037 w 947920"/>
                <a:gd name="connsiteY1" fmla="*/ 131330 h 1083051"/>
                <a:gd name="connsiteX2" fmla="*/ 739890 w 947920"/>
                <a:gd name="connsiteY2" fmla="*/ 125877 h 1083051"/>
                <a:gd name="connsiteX3" fmla="*/ 709586 w 947920"/>
                <a:gd name="connsiteY3" fmla="*/ 127146 h 1083051"/>
                <a:gd name="connsiteX4" fmla="*/ 782461 w 947920"/>
                <a:gd name="connsiteY4" fmla="*/ 164224 h 1083051"/>
                <a:gd name="connsiteX5" fmla="*/ 879423 w 947920"/>
                <a:gd name="connsiteY5" fmla="*/ 295232 h 1083051"/>
                <a:gd name="connsiteX6" fmla="*/ 800276 w 947920"/>
                <a:gd name="connsiteY6" fmla="*/ 289780 h 1083051"/>
                <a:gd name="connsiteX7" fmla="*/ 787449 w 947920"/>
                <a:gd name="connsiteY7" fmla="*/ 290316 h 1083051"/>
                <a:gd name="connsiteX8" fmla="*/ 808341 w 947920"/>
                <a:gd name="connsiteY8" fmla="*/ 302247 h 1083051"/>
                <a:gd name="connsiteX9" fmla="*/ 905303 w 947920"/>
                <a:gd name="connsiteY9" fmla="*/ 433254 h 1083051"/>
                <a:gd name="connsiteX10" fmla="*/ 826156 w 947920"/>
                <a:gd name="connsiteY10" fmla="*/ 427802 h 1083051"/>
                <a:gd name="connsiteX11" fmla="*/ 811833 w 947920"/>
                <a:gd name="connsiteY11" fmla="*/ 428402 h 1083051"/>
                <a:gd name="connsiteX12" fmla="*/ 852899 w 947920"/>
                <a:gd name="connsiteY12" fmla="*/ 447733 h 1083051"/>
                <a:gd name="connsiteX13" fmla="*/ 947901 w 947920"/>
                <a:gd name="connsiteY13" fmla="*/ 548645 h 1083051"/>
                <a:gd name="connsiteX14" fmla="*/ 947920 w 947920"/>
                <a:gd name="connsiteY14" fmla="*/ 548749 h 1083051"/>
                <a:gd name="connsiteX15" fmla="*/ 947901 w 947920"/>
                <a:gd name="connsiteY15" fmla="*/ 548853 h 1083051"/>
                <a:gd name="connsiteX16" fmla="*/ 852899 w 947920"/>
                <a:gd name="connsiteY16" fmla="*/ 649765 h 1083051"/>
                <a:gd name="connsiteX17" fmla="*/ 842783 w 947920"/>
                <a:gd name="connsiteY17" fmla="*/ 654527 h 1083051"/>
                <a:gd name="connsiteX18" fmla="*/ 905303 w 947920"/>
                <a:gd name="connsiteY18" fmla="*/ 653679 h 1083051"/>
                <a:gd name="connsiteX19" fmla="*/ 808341 w 947920"/>
                <a:gd name="connsiteY19" fmla="*/ 784686 h 1083051"/>
                <a:gd name="connsiteX20" fmla="*/ 787449 w 947920"/>
                <a:gd name="connsiteY20" fmla="*/ 796617 h 1083051"/>
                <a:gd name="connsiteX21" fmla="*/ 800276 w 947920"/>
                <a:gd name="connsiteY21" fmla="*/ 797153 h 1083051"/>
                <a:gd name="connsiteX22" fmla="*/ 879423 w 947920"/>
                <a:gd name="connsiteY22" fmla="*/ 791701 h 1083051"/>
                <a:gd name="connsiteX23" fmla="*/ 782461 w 947920"/>
                <a:gd name="connsiteY23" fmla="*/ 922709 h 1083051"/>
                <a:gd name="connsiteX24" fmla="*/ 709586 w 947920"/>
                <a:gd name="connsiteY24" fmla="*/ 959787 h 1083051"/>
                <a:gd name="connsiteX25" fmla="*/ 739890 w 947920"/>
                <a:gd name="connsiteY25" fmla="*/ 961056 h 1083051"/>
                <a:gd name="connsiteX26" fmla="*/ 819037 w 947920"/>
                <a:gd name="connsiteY26" fmla="*/ 955603 h 1083051"/>
                <a:gd name="connsiteX27" fmla="*/ 459321 w 947920"/>
                <a:gd name="connsiteY27" fmla="*/ 1077677 h 1083051"/>
                <a:gd name="connsiteX28" fmla="*/ 53 w 947920"/>
                <a:gd name="connsiteY28" fmla="*/ 548748 h 1083051"/>
                <a:gd name="connsiteX29" fmla="*/ 440555 w 947920"/>
                <a:gd name="connsiteY29" fmla="*/ 1919 h 1083051"/>
                <a:gd name="connsiteX0" fmla="*/ 440555 w 947920"/>
                <a:gd name="connsiteY0" fmla="*/ 20582 h 1101714"/>
                <a:gd name="connsiteX1" fmla="*/ 819037 w 947920"/>
                <a:gd name="connsiteY1" fmla="*/ 149993 h 1101714"/>
                <a:gd name="connsiteX2" fmla="*/ 739890 w 947920"/>
                <a:gd name="connsiteY2" fmla="*/ 144540 h 1101714"/>
                <a:gd name="connsiteX3" fmla="*/ 709586 w 947920"/>
                <a:gd name="connsiteY3" fmla="*/ 145809 h 1101714"/>
                <a:gd name="connsiteX4" fmla="*/ 782461 w 947920"/>
                <a:gd name="connsiteY4" fmla="*/ 182887 h 1101714"/>
                <a:gd name="connsiteX5" fmla="*/ 879423 w 947920"/>
                <a:gd name="connsiteY5" fmla="*/ 313895 h 1101714"/>
                <a:gd name="connsiteX6" fmla="*/ 800276 w 947920"/>
                <a:gd name="connsiteY6" fmla="*/ 308443 h 1101714"/>
                <a:gd name="connsiteX7" fmla="*/ 787449 w 947920"/>
                <a:gd name="connsiteY7" fmla="*/ 308979 h 1101714"/>
                <a:gd name="connsiteX8" fmla="*/ 808341 w 947920"/>
                <a:gd name="connsiteY8" fmla="*/ 320910 h 1101714"/>
                <a:gd name="connsiteX9" fmla="*/ 905303 w 947920"/>
                <a:gd name="connsiteY9" fmla="*/ 451917 h 1101714"/>
                <a:gd name="connsiteX10" fmla="*/ 826156 w 947920"/>
                <a:gd name="connsiteY10" fmla="*/ 446465 h 1101714"/>
                <a:gd name="connsiteX11" fmla="*/ 811833 w 947920"/>
                <a:gd name="connsiteY11" fmla="*/ 447065 h 1101714"/>
                <a:gd name="connsiteX12" fmla="*/ 852899 w 947920"/>
                <a:gd name="connsiteY12" fmla="*/ 466396 h 1101714"/>
                <a:gd name="connsiteX13" fmla="*/ 947901 w 947920"/>
                <a:gd name="connsiteY13" fmla="*/ 567308 h 1101714"/>
                <a:gd name="connsiteX14" fmla="*/ 947920 w 947920"/>
                <a:gd name="connsiteY14" fmla="*/ 567412 h 1101714"/>
                <a:gd name="connsiteX15" fmla="*/ 947901 w 947920"/>
                <a:gd name="connsiteY15" fmla="*/ 567516 h 1101714"/>
                <a:gd name="connsiteX16" fmla="*/ 852899 w 947920"/>
                <a:gd name="connsiteY16" fmla="*/ 668428 h 1101714"/>
                <a:gd name="connsiteX17" fmla="*/ 842783 w 947920"/>
                <a:gd name="connsiteY17" fmla="*/ 673190 h 1101714"/>
                <a:gd name="connsiteX18" fmla="*/ 905303 w 947920"/>
                <a:gd name="connsiteY18" fmla="*/ 672342 h 1101714"/>
                <a:gd name="connsiteX19" fmla="*/ 808341 w 947920"/>
                <a:gd name="connsiteY19" fmla="*/ 803349 h 1101714"/>
                <a:gd name="connsiteX20" fmla="*/ 787449 w 947920"/>
                <a:gd name="connsiteY20" fmla="*/ 815280 h 1101714"/>
                <a:gd name="connsiteX21" fmla="*/ 800276 w 947920"/>
                <a:gd name="connsiteY21" fmla="*/ 815816 h 1101714"/>
                <a:gd name="connsiteX22" fmla="*/ 879423 w 947920"/>
                <a:gd name="connsiteY22" fmla="*/ 810364 h 1101714"/>
                <a:gd name="connsiteX23" fmla="*/ 782461 w 947920"/>
                <a:gd name="connsiteY23" fmla="*/ 941372 h 1101714"/>
                <a:gd name="connsiteX24" fmla="*/ 709586 w 947920"/>
                <a:gd name="connsiteY24" fmla="*/ 978450 h 1101714"/>
                <a:gd name="connsiteX25" fmla="*/ 739890 w 947920"/>
                <a:gd name="connsiteY25" fmla="*/ 979719 h 1101714"/>
                <a:gd name="connsiteX26" fmla="*/ 819037 w 947920"/>
                <a:gd name="connsiteY26" fmla="*/ 974266 h 1101714"/>
                <a:gd name="connsiteX27" fmla="*/ 459321 w 947920"/>
                <a:gd name="connsiteY27" fmla="*/ 1096340 h 1101714"/>
                <a:gd name="connsiteX28" fmla="*/ 53 w 947920"/>
                <a:gd name="connsiteY28" fmla="*/ 567411 h 1101714"/>
                <a:gd name="connsiteX29" fmla="*/ 440555 w 947920"/>
                <a:gd name="connsiteY29" fmla="*/ 20582 h 1101714"/>
                <a:gd name="connsiteX0" fmla="*/ 409646 w 948305"/>
                <a:gd name="connsiteY0" fmla="*/ 24303 h 1070929"/>
                <a:gd name="connsiteX1" fmla="*/ 819422 w 948305"/>
                <a:gd name="connsiteY1" fmla="*/ 119208 h 1070929"/>
                <a:gd name="connsiteX2" fmla="*/ 740275 w 948305"/>
                <a:gd name="connsiteY2" fmla="*/ 113755 h 1070929"/>
                <a:gd name="connsiteX3" fmla="*/ 709971 w 948305"/>
                <a:gd name="connsiteY3" fmla="*/ 115024 h 1070929"/>
                <a:gd name="connsiteX4" fmla="*/ 782846 w 948305"/>
                <a:gd name="connsiteY4" fmla="*/ 152102 h 1070929"/>
                <a:gd name="connsiteX5" fmla="*/ 879808 w 948305"/>
                <a:gd name="connsiteY5" fmla="*/ 283110 h 1070929"/>
                <a:gd name="connsiteX6" fmla="*/ 800661 w 948305"/>
                <a:gd name="connsiteY6" fmla="*/ 277658 h 1070929"/>
                <a:gd name="connsiteX7" fmla="*/ 787834 w 948305"/>
                <a:gd name="connsiteY7" fmla="*/ 278194 h 1070929"/>
                <a:gd name="connsiteX8" fmla="*/ 808726 w 948305"/>
                <a:gd name="connsiteY8" fmla="*/ 290125 h 1070929"/>
                <a:gd name="connsiteX9" fmla="*/ 905688 w 948305"/>
                <a:gd name="connsiteY9" fmla="*/ 421132 h 1070929"/>
                <a:gd name="connsiteX10" fmla="*/ 826541 w 948305"/>
                <a:gd name="connsiteY10" fmla="*/ 415680 h 1070929"/>
                <a:gd name="connsiteX11" fmla="*/ 812218 w 948305"/>
                <a:gd name="connsiteY11" fmla="*/ 416280 h 1070929"/>
                <a:gd name="connsiteX12" fmla="*/ 853284 w 948305"/>
                <a:gd name="connsiteY12" fmla="*/ 435611 h 1070929"/>
                <a:gd name="connsiteX13" fmla="*/ 948286 w 948305"/>
                <a:gd name="connsiteY13" fmla="*/ 536523 h 1070929"/>
                <a:gd name="connsiteX14" fmla="*/ 948305 w 948305"/>
                <a:gd name="connsiteY14" fmla="*/ 536627 h 1070929"/>
                <a:gd name="connsiteX15" fmla="*/ 948286 w 948305"/>
                <a:gd name="connsiteY15" fmla="*/ 536731 h 1070929"/>
                <a:gd name="connsiteX16" fmla="*/ 853284 w 948305"/>
                <a:gd name="connsiteY16" fmla="*/ 637643 h 1070929"/>
                <a:gd name="connsiteX17" fmla="*/ 843168 w 948305"/>
                <a:gd name="connsiteY17" fmla="*/ 642405 h 1070929"/>
                <a:gd name="connsiteX18" fmla="*/ 905688 w 948305"/>
                <a:gd name="connsiteY18" fmla="*/ 641557 h 1070929"/>
                <a:gd name="connsiteX19" fmla="*/ 808726 w 948305"/>
                <a:gd name="connsiteY19" fmla="*/ 772564 h 1070929"/>
                <a:gd name="connsiteX20" fmla="*/ 787834 w 948305"/>
                <a:gd name="connsiteY20" fmla="*/ 784495 h 1070929"/>
                <a:gd name="connsiteX21" fmla="*/ 800661 w 948305"/>
                <a:gd name="connsiteY21" fmla="*/ 785031 h 1070929"/>
                <a:gd name="connsiteX22" fmla="*/ 879808 w 948305"/>
                <a:gd name="connsiteY22" fmla="*/ 779579 h 1070929"/>
                <a:gd name="connsiteX23" fmla="*/ 782846 w 948305"/>
                <a:gd name="connsiteY23" fmla="*/ 910587 h 1070929"/>
                <a:gd name="connsiteX24" fmla="*/ 709971 w 948305"/>
                <a:gd name="connsiteY24" fmla="*/ 947665 h 1070929"/>
                <a:gd name="connsiteX25" fmla="*/ 740275 w 948305"/>
                <a:gd name="connsiteY25" fmla="*/ 948934 h 1070929"/>
                <a:gd name="connsiteX26" fmla="*/ 819422 w 948305"/>
                <a:gd name="connsiteY26" fmla="*/ 943481 h 1070929"/>
                <a:gd name="connsiteX27" fmla="*/ 459706 w 948305"/>
                <a:gd name="connsiteY27" fmla="*/ 1065555 h 1070929"/>
                <a:gd name="connsiteX28" fmla="*/ 438 w 948305"/>
                <a:gd name="connsiteY28" fmla="*/ 536626 h 1070929"/>
                <a:gd name="connsiteX29" fmla="*/ 409646 w 948305"/>
                <a:gd name="connsiteY29" fmla="*/ 24303 h 1070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48305" h="1070929">
                  <a:moveTo>
                    <a:pt x="409646" y="24303"/>
                  </a:moveTo>
                  <a:cubicBezTo>
                    <a:pt x="717316" y="-53330"/>
                    <a:pt x="693261" y="76071"/>
                    <a:pt x="819422" y="119208"/>
                  </a:cubicBezTo>
                  <a:cubicBezTo>
                    <a:pt x="793108" y="115903"/>
                    <a:pt x="766680" y="114099"/>
                    <a:pt x="740275" y="113755"/>
                  </a:cubicBezTo>
                  <a:lnTo>
                    <a:pt x="709971" y="115024"/>
                  </a:lnTo>
                  <a:lnTo>
                    <a:pt x="782846" y="152102"/>
                  </a:lnTo>
                  <a:cubicBezTo>
                    <a:pt x="827781" y="183973"/>
                    <a:pt x="862371" y="228664"/>
                    <a:pt x="879808" y="283110"/>
                  </a:cubicBezTo>
                  <a:cubicBezTo>
                    <a:pt x="853493" y="279805"/>
                    <a:pt x="827067" y="278002"/>
                    <a:pt x="800661" y="277658"/>
                  </a:cubicBezTo>
                  <a:lnTo>
                    <a:pt x="787834" y="278194"/>
                  </a:lnTo>
                  <a:lnTo>
                    <a:pt x="808726" y="290125"/>
                  </a:lnTo>
                  <a:cubicBezTo>
                    <a:pt x="853660" y="321995"/>
                    <a:pt x="888250" y="366686"/>
                    <a:pt x="905688" y="421132"/>
                  </a:cubicBezTo>
                  <a:cubicBezTo>
                    <a:pt x="879373" y="417827"/>
                    <a:pt x="852946" y="416024"/>
                    <a:pt x="826541" y="415680"/>
                  </a:cubicBezTo>
                  <a:lnTo>
                    <a:pt x="812218" y="416280"/>
                  </a:lnTo>
                  <a:lnTo>
                    <a:pt x="853284" y="435611"/>
                  </a:lnTo>
                  <a:cubicBezTo>
                    <a:pt x="900040" y="463910"/>
                    <a:pt x="933425" y="498448"/>
                    <a:pt x="948286" y="536523"/>
                  </a:cubicBezTo>
                  <a:cubicBezTo>
                    <a:pt x="948292" y="536558"/>
                    <a:pt x="948299" y="536592"/>
                    <a:pt x="948305" y="536627"/>
                  </a:cubicBezTo>
                  <a:cubicBezTo>
                    <a:pt x="948299" y="536662"/>
                    <a:pt x="948292" y="536696"/>
                    <a:pt x="948286" y="536731"/>
                  </a:cubicBezTo>
                  <a:cubicBezTo>
                    <a:pt x="933425" y="574806"/>
                    <a:pt x="900040" y="609344"/>
                    <a:pt x="853284" y="637643"/>
                  </a:cubicBezTo>
                  <a:lnTo>
                    <a:pt x="843168" y="642405"/>
                  </a:lnTo>
                  <a:lnTo>
                    <a:pt x="905688" y="641557"/>
                  </a:lnTo>
                  <a:cubicBezTo>
                    <a:pt x="888250" y="696004"/>
                    <a:pt x="853660" y="740694"/>
                    <a:pt x="808726" y="772564"/>
                  </a:cubicBezTo>
                  <a:lnTo>
                    <a:pt x="787834" y="784495"/>
                  </a:lnTo>
                  <a:lnTo>
                    <a:pt x="800661" y="785031"/>
                  </a:lnTo>
                  <a:cubicBezTo>
                    <a:pt x="827067" y="784687"/>
                    <a:pt x="853493" y="782884"/>
                    <a:pt x="879808" y="779579"/>
                  </a:cubicBezTo>
                  <a:cubicBezTo>
                    <a:pt x="862371" y="834025"/>
                    <a:pt x="827781" y="878716"/>
                    <a:pt x="782846" y="910587"/>
                  </a:cubicBezTo>
                  <a:lnTo>
                    <a:pt x="709971" y="947665"/>
                  </a:lnTo>
                  <a:lnTo>
                    <a:pt x="740275" y="948934"/>
                  </a:lnTo>
                  <a:cubicBezTo>
                    <a:pt x="766680" y="948590"/>
                    <a:pt x="793108" y="946786"/>
                    <a:pt x="819422" y="943481"/>
                  </a:cubicBezTo>
                  <a:cubicBezTo>
                    <a:pt x="750754" y="960042"/>
                    <a:pt x="754522" y="1099776"/>
                    <a:pt x="459706" y="1065555"/>
                  </a:cubicBezTo>
                  <a:cubicBezTo>
                    <a:pt x="164890" y="1031334"/>
                    <a:pt x="8781" y="710168"/>
                    <a:pt x="438" y="536626"/>
                  </a:cubicBezTo>
                  <a:cubicBezTo>
                    <a:pt x="-7905" y="363084"/>
                    <a:pt x="101976" y="101936"/>
                    <a:pt x="409646" y="24303"/>
                  </a:cubicBezTo>
                  <a:close/>
                </a:path>
              </a:pathLst>
            </a:custGeom>
            <a:solidFill>
              <a:srgbClr val="66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34B64FBF-F940-4472-9824-EBD12B80D204}"/>
                </a:ext>
              </a:extLst>
            </p:cNvPr>
            <p:cNvSpPr/>
            <p:nvPr/>
          </p:nvSpPr>
          <p:spPr>
            <a:xfrm rot="5074011">
              <a:off x="3116751" y="1058092"/>
              <a:ext cx="129102" cy="766241"/>
            </a:xfrm>
            <a:custGeom>
              <a:avLst/>
              <a:gdLst>
                <a:gd name="connsiteX0" fmla="*/ 238125 w 238125"/>
                <a:gd name="connsiteY0" fmla="*/ 0 h 547689"/>
                <a:gd name="connsiteX1" fmla="*/ 119063 w 238125"/>
                <a:gd name="connsiteY1" fmla="*/ 542113 h 547689"/>
                <a:gd name="connsiteX2" fmla="*/ 119350 w 238125"/>
                <a:gd name="connsiteY2" fmla="*/ 547689 h 547689"/>
                <a:gd name="connsiteX3" fmla="*/ 247 w 238125"/>
                <a:gd name="connsiteY3" fmla="*/ 547689 h 547689"/>
                <a:gd name="connsiteX4" fmla="*/ 0 w 238125"/>
                <a:gd name="connsiteY4" fmla="*/ 542114 h 547689"/>
                <a:gd name="connsiteX5" fmla="*/ 238125 w 238125"/>
                <a:gd name="connsiteY5" fmla="*/ 0 h 547689"/>
                <a:gd name="connsiteX0" fmla="*/ 238125 w 238125"/>
                <a:gd name="connsiteY0" fmla="*/ 0 h 614364"/>
                <a:gd name="connsiteX1" fmla="*/ 119063 w 238125"/>
                <a:gd name="connsiteY1" fmla="*/ 542113 h 614364"/>
                <a:gd name="connsiteX2" fmla="*/ 119350 w 238125"/>
                <a:gd name="connsiteY2" fmla="*/ 547689 h 614364"/>
                <a:gd name="connsiteX3" fmla="*/ 47872 w 238125"/>
                <a:gd name="connsiteY3" fmla="*/ 614364 h 614364"/>
                <a:gd name="connsiteX4" fmla="*/ 0 w 238125"/>
                <a:gd name="connsiteY4" fmla="*/ 542114 h 614364"/>
                <a:gd name="connsiteX5" fmla="*/ 238125 w 238125"/>
                <a:gd name="connsiteY5" fmla="*/ 0 h 614364"/>
                <a:gd name="connsiteX0" fmla="*/ 238125 w 238125"/>
                <a:gd name="connsiteY0" fmla="*/ 0 h 618503"/>
                <a:gd name="connsiteX1" fmla="*/ 119063 w 238125"/>
                <a:gd name="connsiteY1" fmla="*/ 542113 h 618503"/>
                <a:gd name="connsiteX2" fmla="*/ 47872 w 238125"/>
                <a:gd name="connsiteY2" fmla="*/ 614364 h 618503"/>
                <a:gd name="connsiteX3" fmla="*/ 0 w 238125"/>
                <a:gd name="connsiteY3" fmla="*/ 542114 h 618503"/>
                <a:gd name="connsiteX4" fmla="*/ 238125 w 238125"/>
                <a:gd name="connsiteY4" fmla="*/ 0 h 618503"/>
                <a:gd name="connsiteX0" fmla="*/ 238125 w 238125"/>
                <a:gd name="connsiteY0" fmla="*/ 0 h 666752"/>
                <a:gd name="connsiteX1" fmla="*/ 119063 w 238125"/>
                <a:gd name="connsiteY1" fmla="*/ 542113 h 666752"/>
                <a:gd name="connsiteX2" fmla="*/ 247 w 238125"/>
                <a:gd name="connsiteY2" fmla="*/ 666752 h 666752"/>
                <a:gd name="connsiteX3" fmla="*/ 0 w 238125"/>
                <a:gd name="connsiteY3" fmla="*/ 542114 h 666752"/>
                <a:gd name="connsiteX4" fmla="*/ 238125 w 238125"/>
                <a:gd name="connsiteY4" fmla="*/ 0 h 666752"/>
                <a:gd name="connsiteX0" fmla="*/ 262618 w 262618"/>
                <a:gd name="connsiteY0" fmla="*/ 0 h 667270"/>
                <a:gd name="connsiteX1" fmla="*/ 143556 w 262618"/>
                <a:gd name="connsiteY1" fmla="*/ 542113 h 667270"/>
                <a:gd name="connsiteX2" fmla="*/ 24740 w 262618"/>
                <a:gd name="connsiteY2" fmla="*/ 666752 h 667270"/>
                <a:gd name="connsiteX3" fmla="*/ 24493 w 262618"/>
                <a:gd name="connsiteY3" fmla="*/ 542114 h 667270"/>
                <a:gd name="connsiteX4" fmla="*/ 262618 w 262618"/>
                <a:gd name="connsiteY4" fmla="*/ 0 h 667270"/>
                <a:gd name="connsiteX0" fmla="*/ 238235 w 238235"/>
                <a:gd name="connsiteY0" fmla="*/ 0 h 622290"/>
                <a:gd name="connsiteX1" fmla="*/ 119173 w 238235"/>
                <a:gd name="connsiteY1" fmla="*/ 542113 h 622290"/>
                <a:gd name="connsiteX2" fmla="*/ 50363 w 238235"/>
                <a:gd name="connsiteY2" fmla="*/ 616746 h 622290"/>
                <a:gd name="connsiteX3" fmla="*/ 110 w 238235"/>
                <a:gd name="connsiteY3" fmla="*/ 542114 h 622290"/>
                <a:gd name="connsiteX4" fmla="*/ 238235 w 238235"/>
                <a:gd name="connsiteY4" fmla="*/ 0 h 622290"/>
                <a:gd name="connsiteX0" fmla="*/ 239095 w 239095"/>
                <a:gd name="connsiteY0" fmla="*/ 0 h 620177"/>
                <a:gd name="connsiteX1" fmla="*/ 120033 w 239095"/>
                <a:gd name="connsiteY1" fmla="*/ 542113 h 620177"/>
                <a:gd name="connsiteX2" fmla="*/ 51223 w 239095"/>
                <a:gd name="connsiteY2" fmla="*/ 616746 h 620177"/>
                <a:gd name="connsiteX3" fmla="*/ 970 w 239095"/>
                <a:gd name="connsiteY3" fmla="*/ 542114 h 620177"/>
                <a:gd name="connsiteX4" fmla="*/ 239095 w 239095"/>
                <a:gd name="connsiteY4" fmla="*/ 0 h 620177"/>
                <a:gd name="connsiteX0" fmla="*/ 239095 w 239095"/>
                <a:gd name="connsiteY0" fmla="*/ 0 h 616746"/>
                <a:gd name="connsiteX1" fmla="*/ 120033 w 239095"/>
                <a:gd name="connsiteY1" fmla="*/ 542113 h 616746"/>
                <a:gd name="connsiteX2" fmla="*/ 51223 w 239095"/>
                <a:gd name="connsiteY2" fmla="*/ 616746 h 616746"/>
                <a:gd name="connsiteX3" fmla="*/ 970 w 239095"/>
                <a:gd name="connsiteY3" fmla="*/ 542114 h 616746"/>
                <a:gd name="connsiteX4" fmla="*/ 239095 w 239095"/>
                <a:gd name="connsiteY4" fmla="*/ 0 h 616746"/>
                <a:gd name="connsiteX0" fmla="*/ 239095 w 239095"/>
                <a:gd name="connsiteY0" fmla="*/ 0 h 616746"/>
                <a:gd name="connsiteX1" fmla="*/ 120033 w 239095"/>
                <a:gd name="connsiteY1" fmla="*/ 542113 h 616746"/>
                <a:gd name="connsiteX2" fmla="*/ 51223 w 239095"/>
                <a:gd name="connsiteY2" fmla="*/ 616746 h 616746"/>
                <a:gd name="connsiteX3" fmla="*/ 970 w 239095"/>
                <a:gd name="connsiteY3" fmla="*/ 542114 h 616746"/>
                <a:gd name="connsiteX4" fmla="*/ 239095 w 239095"/>
                <a:gd name="connsiteY4" fmla="*/ 0 h 61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095" h="616746">
                  <a:moveTo>
                    <a:pt x="239095" y="0"/>
                  </a:moveTo>
                  <a:cubicBezTo>
                    <a:pt x="164144" y="127976"/>
                    <a:pt x="96972" y="361138"/>
                    <a:pt x="120033" y="542113"/>
                  </a:cubicBezTo>
                  <a:cubicBezTo>
                    <a:pt x="128806" y="606407"/>
                    <a:pt x="113928" y="616746"/>
                    <a:pt x="51223" y="616746"/>
                  </a:cubicBezTo>
                  <a:cubicBezTo>
                    <a:pt x="-11482" y="616746"/>
                    <a:pt x="1052" y="543972"/>
                    <a:pt x="970" y="542114"/>
                  </a:cubicBezTo>
                  <a:cubicBezTo>
                    <a:pt x="970" y="242713"/>
                    <a:pt x="107582" y="0"/>
                    <a:pt x="239095" y="0"/>
                  </a:cubicBez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52F03713-D5B0-41CB-9F2E-77700F2EC764}"/>
              </a:ext>
            </a:extLst>
          </p:cNvPr>
          <p:cNvGrpSpPr/>
          <p:nvPr/>
        </p:nvGrpSpPr>
        <p:grpSpPr>
          <a:xfrm>
            <a:off x="4193941" y="3728326"/>
            <a:ext cx="1748878" cy="2728787"/>
            <a:chOff x="3607681" y="1791455"/>
            <a:chExt cx="2316544" cy="3614520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B0BAD948-D49C-4597-B2A3-AF1236118D85}"/>
                </a:ext>
              </a:extLst>
            </p:cNvPr>
            <p:cNvGrpSpPr/>
            <p:nvPr/>
          </p:nvGrpSpPr>
          <p:grpSpPr>
            <a:xfrm rot="2582001">
              <a:off x="4070399" y="1791455"/>
              <a:ext cx="604551" cy="2109510"/>
              <a:chOff x="2262661" y="535774"/>
              <a:chExt cx="1811121" cy="6280841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724A519-14F5-491F-9621-240FB532D4D9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1D582176-4A38-4E0C-BE14-2990191B459D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80CE0129-096A-4C3D-B685-EC6861FE8AAC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75BF8C8A-A893-4EC2-8780-839D1401994F}"/>
                </a:ext>
              </a:extLst>
            </p:cNvPr>
            <p:cNvGrpSpPr/>
            <p:nvPr/>
          </p:nvGrpSpPr>
          <p:grpSpPr>
            <a:xfrm rot="2582001">
              <a:off x="4450308" y="1900933"/>
              <a:ext cx="604551" cy="2109510"/>
              <a:chOff x="2262661" y="535774"/>
              <a:chExt cx="1811121" cy="6280841"/>
            </a:xfrm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6A155F5C-B8BF-4A19-A867-67CAE26A4AA7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845E9A7-6069-486E-9CCD-DDBC53C49628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18CF4DD-906E-471A-B996-CEC2AA15407C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3B85E0DA-9ED3-4C5D-A447-F0166E566825}"/>
                </a:ext>
              </a:extLst>
            </p:cNvPr>
            <p:cNvGrpSpPr/>
            <p:nvPr/>
          </p:nvGrpSpPr>
          <p:grpSpPr>
            <a:xfrm rot="2181698" flipH="1">
              <a:off x="3637022" y="1948165"/>
              <a:ext cx="548363" cy="2109510"/>
              <a:chOff x="2262661" y="535774"/>
              <a:chExt cx="1811121" cy="6280841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56E5115E-4396-4966-B8EE-3F7E05954A6B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AFAB6B45-3F94-4A77-8C54-2C00D52A3DB2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48595969-C83E-4086-B5B8-D8E602C22CB3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90DECBF2-E27D-4389-9ECD-129175179339}"/>
                </a:ext>
              </a:extLst>
            </p:cNvPr>
            <p:cNvGrpSpPr/>
            <p:nvPr/>
          </p:nvGrpSpPr>
          <p:grpSpPr>
            <a:xfrm rot="2685124" flipH="1">
              <a:off x="4047861" y="2287176"/>
              <a:ext cx="548363" cy="2109510"/>
              <a:chOff x="2262661" y="535774"/>
              <a:chExt cx="1811121" cy="6280841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DC08C42-F3AE-47DD-A36D-B28272A8F9B7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5DBDCBC7-288F-4D58-A3BA-A80301B1EE80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1EB60120-6CC2-4940-9023-BFBBEF1770B8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A05AF187-28B0-49D9-8A95-34F781CA7281}"/>
                </a:ext>
              </a:extLst>
            </p:cNvPr>
            <p:cNvGrpSpPr/>
            <p:nvPr/>
          </p:nvGrpSpPr>
          <p:grpSpPr>
            <a:xfrm rot="3071453">
              <a:off x="4360160" y="2424300"/>
              <a:ext cx="604551" cy="2109510"/>
              <a:chOff x="2262661" y="535774"/>
              <a:chExt cx="1811121" cy="6280841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778ECCD-70BE-4C59-B5EF-6A56A4F629C1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4665D4E-A45A-4561-86CF-688516ED9452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ADEDD154-376A-4FB5-8129-A91538AA5358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0FD0A74-35AD-4D1A-BF62-CDB4CE2FEF9F}"/>
                </a:ext>
              </a:extLst>
            </p:cNvPr>
            <p:cNvGrpSpPr/>
            <p:nvPr/>
          </p:nvGrpSpPr>
          <p:grpSpPr>
            <a:xfrm rot="2582001">
              <a:off x="4277433" y="2800744"/>
              <a:ext cx="604551" cy="2109510"/>
              <a:chOff x="2262661" y="535774"/>
              <a:chExt cx="1811121" cy="6280841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6D7BBC5D-00DF-438E-8BBB-52C76547B8AB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0E6F5831-08B6-426C-B9A4-1BF488CB4D98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68CE1DB-6B96-492C-AC73-D8BD1C4C20E5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4D0059C9-4B9C-4C78-867E-2535FFA2DF16}"/>
                </a:ext>
              </a:extLst>
            </p:cNvPr>
            <p:cNvGrpSpPr/>
            <p:nvPr/>
          </p:nvGrpSpPr>
          <p:grpSpPr>
            <a:xfrm rot="2582001">
              <a:off x="4657342" y="2910222"/>
              <a:ext cx="604551" cy="2109510"/>
              <a:chOff x="2262661" y="535774"/>
              <a:chExt cx="1811121" cy="6280841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66AA5B75-1CEE-4B33-8EEF-90B266939F56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092CEC60-147A-4533-AE27-CCCCFABAA952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1FC5ED46-2073-48A9-9894-EDC1FA1DDE8C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D4846CA0-9236-4D53-8959-14301946D1C2}"/>
                </a:ext>
              </a:extLst>
            </p:cNvPr>
            <p:cNvGrpSpPr/>
            <p:nvPr/>
          </p:nvGrpSpPr>
          <p:grpSpPr>
            <a:xfrm rot="2181698" flipH="1">
              <a:off x="3844056" y="2957454"/>
              <a:ext cx="548363" cy="2109510"/>
              <a:chOff x="2262661" y="535774"/>
              <a:chExt cx="1811121" cy="6280841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807B21B-D88D-473F-A419-77F8C354212C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B86FFB9B-71E2-4584-8DFD-4EB26C2F237C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9123AE9C-6EE3-47D4-B1A6-9301A8C10DE8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013A1D64-8B8F-4B49-94AB-C9BA8A69EE14}"/>
                </a:ext>
              </a:extLst>
            </p:cNvPr>
            <p:cNvGrpSpPr/>
            <p:nvPr/>
          </p:nvGrpSpPr>
          <p:grpSpPr>
            <a:xfrm rot="2685124" flipH="1">
              <a:off x="4254895" y="3296465"/>
              <a:ext cx="548363" cy="2109510"/>
              <a:chOff x="2262661" y="535774"/>
              <a:chExt cx="1811121" cy="6280841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2C9DF68E-3C44-422C-AC4A-21F7604E2A49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BA79EF29-AD19-4848-94FF-02E0B615595F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AC113525-43C6-4F44-8BE4-3EF6942E31E4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87C9D578-402D-4051-87EF-353CBFA504D4}"/>
                </a:ext>
              </a:extLst>
            </p:cNvPr>
            <p:cNvGrpSpPr/>
            <p:nvPr/>
          </p:nvGrpSpPr>
          <p:grpSpPr>
            <a:xfrm rot="3071453">
              <a:off x="4567194" y="3433589"/>
              <a:ext cx="604551" cy="2109510"/>
              <a:chOff x="2262661" y="535774"/>
              <a:chExt cx="1811121" cy="6280841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5CE20E45-2E5D-4363-B2BB-A073A1497819}"/>
                  </a:ext>
                </a:extLst>
              </p:cNvPr>
              <p:cNvSpPr/>
              <p:nvPr/>
            </p:nvSpPr>
            <p:spPr>
              <a:xfrm>
                <a:off x="2262661" y="535774"/>
                <a:ext cx="1811121" cy="6280841"/>
              </a:xfrm>
              <a:custGeom>
                <a:avLst/>
                <a:gdLst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463893 w 1811121"/>
                  <a:gd name="connsiteY4" fmla="*/ 807710 h 6280841"/>
                  <a:gd name="connsiteX5" fmla="*/ 514616 w 1811121"/>
                  <a:gd name="connsiteY5" fmla="*/ 721458 h 6280841"/>
                  <a:gd name="connsiteX6" fmla="*/ 588576 w 1811121"/>
                  <a:gd name="connsiteY6" fmla="*/ 633891 h 6280841"/>
                  <a:gd name="connsiteX7" fmla="*/ 1324186 w 1811121"/>
                  <a:gd name="connsiteY7" fmla="*/ 568012 h 6280841"/>
                  <a:gd name="connsiteX8" fmla="*/ 679812 w 1811121"/>
                  <a:gd name="connsiteY8" fmla="*/ 725124 h 6280841"/>
                  <a:gd name="connsiteX9" fmla="*/ 616962 w 1811121"/>
                  <a:gd name="connsiteY9" fmla="*/ 796997 h 6280841"/>
                  <a:gd name="connsiteX10" fmla="*/ 573830 w 1811121"/>
                  <a:gd name="connsiteY10" fmla="*/ 862219 h 6280841"/>
                  <a:gd name="connsiteX11" fmla="*/ 576667 w 1811121"/>
                  <a:gd name="connsiteY11" fmla="*/ 863625 h 6280841"/>
                  <a:gd name="connsiteX12" fmla="*/ 1130619 w 1811121"/>
                  <a:gd name="connsiteY12" fmla="*/ 1452095 h 6280841"/>
                  <a:gd name="connsiteX13" fmla="*/ 1551439 w 1811121"/>
                  <a:gd name="connsiteY13" fmla="*/ 918520 h 6280841"/>
                  <a:gd name="connsiteX14" fmla="*/ 1013351 w 1811121"/>
                  <a:gd name="connsiteY14" fmla="*/ 304900 h 6280841"/>
                  <a:gd name="connsiteX15" fmla="*/ 351246 w 1811121"/>
                  <a:gd name="connsiteY15" fmla="*/ 726335 h 6280841"/>
                  <a:gd name="connsiteX16" fmla="*/ 463364 w 1811121"/>
                  <a:gd name="connsiteY16" fmla="*/ 1491582 h 6280841"/>
                  <a:gd name="connsiteX17" fmla="*/ 752151 w 1811121"/>
                  <a:gd name="connsiteY17" fmla="*/ 1732790 h 6280841"/>
                  <a:gd name="connsiteX18" fmla="*/ 1208254 w 1811121"/>
                  <a:gd name="connsiteY18" fmla="*/ 2802613 h 6280841"/>
                  <a:gd name="connsiteX19" fmla="*/ 1294684 w 1811121"/>
                  <a:gd name="connsiteY19" fmla="*/ 6235213 h 6280841"/>
                  <a:gd name="connsiteX20" fmla="*/ 1042733 w 1811121"/>
                  <a:gd name="connsiteY20" fmla="*/ 6280839 h 6280841"/>
                  <a:gd name="connsiteX21" fmla="*/ 774693 w 1811121"/>
                  <a:gd name="connsiteY21" fmla="*/ 6235213 h 6280841"/>
                  <a:gd name="connsiteX22" fmla="*/ 926041 w 1811121"/>
                  <a:gd name="connsiteY22" fmla="*/ 3381748 h 6280841"/>
                  <a:gd name="connsiteX23" fmla="*/ 543973 w 1811121"/>
                  <a:gd name="connsiteY23" fmla="*/ 1962915 h 6280841"/>
                  <a:gd name="connsiteX24" fmla="*/ 326709 w 1811121"/>
                  <a:gd name="connsiteY24" fmla="*/ 1778798 h 6280841"/>
                  <a:gd name="connsiteX25" fmla="*/ 49965 w 1811121"/>
                  <a:gd name="connsiteY25" fmla="*/ 659993 h 6280841"/>
                  <a:gd name="connsiteX26" fmla="*/ 993943 w 1811121"/>
                  <a:gd name="connsiteY26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14616 w 1811121"/>
                  <a:gd name="connsiteY4" fmla="*/ 721458 h 6280841"/>
                  <a:gd name="connsiteX5" fmla="*/ 588576 w 1811121"/>
                  <a:gd name="connsiteY5" fmla="*/ 633891 h 6280841"/>
                  <a:gd name="connsiteX6" fmla="*/ 1324186 w 1811121"/>
                  <a:gd name="connsiteY6" fmla="*/ 568012 h 6280841"/>
                  <a:gd name="connsiteX7" fmla="*/ 679812 w 1811121"/>
                  <a:gd name="connsiteY7" fmla="*/ 725124 h 6280841"/>
                  <a:gd name="connsiteX8" fmla="*/ 616962 w 1811121"/>
                  <a:gd name="connsiteY8" fmla="*/ 796997 h 6280841"/>
                  <a:gd name="connsiteX9" fmla="*/ 573830 w 1811121"/>
                  <a:gd name="connsiteY9" fmla="*/ 862219 h 6280841"/>
                  <a:gd name="connsiteX10" fmla="*/ 576667 w 1811121"/>
                  <a:gd name="connsiteY10" fmla="*/ 863625 h 6280841"/>
                  <a:gd name="connsiteX11" fmla="*/ 1130619 w 1811121"/>
                  <a:gd name="connsiteY11" fmla="*/ 1452095 h 6280841"/>
                  <a:gd name="connsiteX12" fmla="*/ 1551439 w 1811121"/>
                  <a:gd name="connsiteY12" fmla="*/ 918520 h 6280841"/>
                  <a:gd name="connsiteX13" fmla="*/ 1013351 w 1811121"/>
                  <a:gd name="connsiteY13" fmla="*/ 304900 h 6280841"/>
                  <a:gd name="connsiteX14" fmla="*/ 351246 w 1811121"/>
                  <a:gd name="connsiteY14" fmla="*/ 726335 h 6280841"/>
                  <a:gd name="connsiteX15" fmla="*/ 463364 w 1811121"/>
                  <a:gd name="connsiteY15" fmla="*/ 1491582 h 6280841"/>
                  <a:gd name="connsiteX16" fmla="*/ 752151 w 1811121"/>
                  <a:gd name="connsiteY16" fmla="*/ 1732790 h 6280841"/>
                  <a:gd name="connsiteX17" fmla="*/ 1208254 w 1811121"/>
                  <a:gd name="connsiteY17" fmla="*/ 2802613 h 6280841"/>
                  <a:gd name="connsiteX18" fmla="*/ 1294684 w 1811121"/>
                  <a:gd name="connsiteY18" fmla="*/ 6235213 h 6280841"/>
                  <a:gd name="connsiteX19" fmla="*/ 1042733 w 1811121"/>
                  <a:gd name="connsiteY19" fmla="*/ 6280839 h 6280841"/>
                  <a:gd name="connsiteX20" fmla="*/ 774693 w 1811121"/>
                  <a:gd name="connsiteY20" fmla="*/ 6235213 h 6280841"/>
                  <a:gd name="connsiteX21" fmla="*/ 926041 w 1811121"/>
                  <a:gd name="connsiteY21" fmla="*/ 3381748 h 6280841"/>
                  <a:gd name="connsiteX22" fmla="*/ 543973 w 1811121"/>
                  <a:gd name="connsiteY22" fmla="*/ 1962915 h 6280841"/>
                  <a:gd name="connsiteX23" fmla="*/ 326709 w 1811121"/>
                  <a:gd name="connsiteY23" fmla="*/ 1778798 h 6280841"/>
                  <a:gd name="connsiteX24" fmla="*/ 49965 w 1811121"/>
                  <a:gd name="connsiteY24" fmla="*/ 659993 h 6280841"/>
                  <a:gd name="connsiteX25" fmla="*/ 993943 w 1811121"/>
                  <a:gd name="connsiteY25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588576 w 1811121"/>
                  <a:gd name="connsiteY4" fmla="*/ 633891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  <a:gd name="connsiteX0" fmla="*/ 993943 w 1811121"/>
                  <a:gd name="connsiteY0" fmla="*/ 1570 h 6280841"/>
                  <a:gd name="connsiteX1" fmla="*/ 1811019 w 1811121"/>
                  <a:gd name="connsiteY1" fmla="*/ 821284 h 6280841"/>
                  <a:gd name="connsiteX2" fmla="*/ 1148412 w 1811121"/>
                  <a:gd name="connsiteY2" fmla="*/ 1677557 h 6280841"/>
                  <a:gd name="connsiteX3" fmla="*/ 448678 w 1811121"/>
                  <a:gd name="connsiteY3" fmla="*/ 800166 h 6280841"/>
                  <a:gd name="connsiteX4" fmla="*/ 621914 w 1811121"/>
                  <a:gd name="connsiteY4" fmla="*/ 591029 h 6280841"/>
                  <a:gd name="connsiteX5" fmla="*/ 1324186 w 1811121"/>
                  <a:gd name="connsiteY5" fmla="*/ 568012 h 6280841"/>
                  <a:gd name="connsiteX6" fmla="*/ 679812 w 1811121"/>
                  <a:gd name="connsiteY6" fmla="*/ 725124 h 6280841"/>
                  <a:gd name="connsiteX7" fmla="*/ 616962 w 1811121"/>
                  <a:gd name="connsiteY7" fmla="*/ 796997 h 6280841"/>
                  <a:gd name="connsiteX8" fmla="*/ 573830 w 1811121"/>
                  <a:gd name="connsiteY8" fmla="*/ 862219 h 6280841"/>
                  <a:gd name="connsiteX9" fmla="*/ 576667 w 1811121"/>
                  <a:gd name="connsiteY9" fmla="*/ 863625 h 6280841"/>
                  <a:gd name="connsiteX10" fmla="*/ 1130619 w 1811121"/>
                  <a:gd name="connsiteY10" fmla="*/ 1452095 h 6280841"/>
                  <a:gd name="connsiteX11" fmla="*/ 1551439 w 1811121"/>
                  <a:gd name="connsiteY11" fmla="*/ 918520 h 6280841"/>
                  <a:gd name="connsiteX12" fmla="*/ 1013351 w 1811121"/>
                  <a:gd name="connsiteY12" fmla="*/ 304900 h 6280841"/>
                  <a:gd name="connsiteX13" fmla="*/ 351246 w 1811121"/>
                  <a:gd name="connsiteY13" fmla="*/ 726335 h 6280841"/>
                  <a:gd name="connsiteX14" fmla="*/ 463364 w 1811121"/>
                  <a:gd name="connsiteY14" fmla="*/ 1491582 h 6280841"/>
                  <a:gd name="connsiteX15" fmla="*/ 752151 w 1811121"/>
                  <a:gd name="connsiteY15" fmla="*/ 1732790 h 6280841"/>
                  <a:gd name="connsiteX16" fmla="*/ 1208254 w 1811121"/>
                  <a:gd name="connsiteY16" fmla="*/ 2802613 h 6280841"/>
                  <a:gd name="connsiteX17" fmla="*/ 1294684 w 1811121"/>
                  <a:gd name="connsiteY17" fmla="*/ 6235213 h 6280841"/>
                  <a:gd name="connsiteX18" fmla="*/ 1042733 w 1811121"/>
                  <a:gd name="connsiteY18" fmla="*/ 6280839 h 6280841"/>
                  <a:gd name="connsiteX19" fmla="*/ 774693 w 1811121"/>
                  <a:gd name="connsiteY19" fmla="*/ 6235213 h 6280841"/>
                  <a:gd name="connsiteX20" fmla="*/ 926041 w 1811121"/>
                  <a:gd name="connsiteY20" fmla="*/ 3381748 h 6280841"/>
                  <a:gd name="connsiteX21" fmla="*/ 543973 w 1811121"/>
                  <a:gd name="connsiteY21" fmla="*/ 1962915 h 6280841"/>
                  <a:gd name="connsiteX22" fmla="*/ 326709 w 1811121"/>
                  <a:gd name="connsiteY22" fmla="*/ 1778798 h 6280841"/>
                  <a:gd name="connsiteX23" fmla="*/ 49965 w 1811121"/>
                  <a:gd name="connsiteY23" fmla="*/ 659993 h 6280841"/>
                  <a:gd name="connsiteX24" fmla="*/ 993943 w 1811121"/>
                  <a:gd name="connsiteY24" fmla="*/ 1570 h 628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11121" h="6280841">
                    <a:moveTo>
                      <a:pt x="993943" y="1570"/>
                    </a:moveTo>
                    <a:cubicBezTo>
                      <a:pt x="1487476" y="28451"/>
                      <a:pt x="1804324" y="427655"/>
                      <a:pt x="1811019" y="821284"/>
                    </a:cubicBezTo>
                    <a:cubicBezTo>
                      <a:pt x="1817715" y="1214913"/>
                      <a:pt x="1494532" y="1681079"/>
                      <a:pt x="1148412" y="1677557"/>
                    </a:cubicBezTo>
                    <a:cubicBezTo>
                      <a:pt x="802291" y="1674035"/>
                      <a:pt x="205835" y="1449619"/>
                      <a:pt x="448678" y="800166"/>
                    </a:cubicBezTo>
                    <a:cubicBezTo>
                      <a:pt x="495311" y="663778"/>
                      <a:pt x="561543" y="631053"/>
                      <a:pt x="621914" y="591029"/>
                    </a:cubicBezTo>
                    <a:cubicBezTo>
                      <a:pt x="848001" y="441140"/>
                      <a:pt x="1296407" y="521184"/>
                      <a:pt x="1324186" y="568012"/>
                    </a:cubicBezTo>
                    <a:cubicBezTo>
                      <a:pt x="1351965" y="614840"/>
                      <a:pt x="862485" y="542450"/>
                      <a:pt x="679812" y="725124"/>
                    </a:cubicBezTo>
                    <a:cubicBezTo>
                      <a:pt x="656977" y="747959"/>
                      <a:pt x="636006" y="772005"/>
                      <a:pt x="616962" y="796997"/>
                    </a:cubicBezTo>
                    <a:lnTo>
                      <a:pt x="573830" y="862219"/>
                    </a:lnTo>
                    <a:lnTo>
                      <a:pt x="576667" y="863625"/>
                    </a:lnTo>
                    <a:cubicBezTo>
                      <a:pt x="416581" y="1357552"/>
                      <a:pt x="968156" y="1442945"/>
                      <a:pt x="1130619" y="1452095"/>
                    </a:cubicBezTo>
                    <a:cubicBezTo>
                      <a:pt x="1293081" y="1461245"/>
                      <a:pt x="1526086" y="1217598"/>
                      <a:pt x="1551439" y="918520"/>
                    </a:cubicBezTo>
                    <a:cubicBezTo>
                      <a:pt x="1576791" y="619442"/>
                      <a:pt x="1327682" y="327406"/>
                      <a:pt x="1013351" y="304900"/>
                    </a:cubicBezTo>
                    <a:cubicBezTo>
                      <a:pt x="699020" y="282393"/>
                      <a:pt x="442910" y="528555"/>
                      <a:pt x="351246" y="726335"/>
                    </a:cubicBezTo>
                    <a:cubicBezTo>
                      <a:pt x="259582" y="924116"/>
                      <a:pt x="297677" y="1327208"/>
                      <a:pt x="463364" y="1491582"/>
                    </a:cubicBezTo>
                    <a:lnTo>
                      <a:pt x="752151" y="1732790"/>
                    </a:lnTo>
                    <a:cubicBezTo>
                      <a:pt x="1029597" y="1975513"/>
                      <a:pt x="1187385" y="2398867"/>
                      <a:pt x="1208254" y="2802613"/>
                    </a:cubicBezTo>
                    <a:lnTo>
                      <a:pt x="1294684" y="6235213"/>
                    </a:lnTo>
                    <a:cubicBezTo>
                      <a:pt x="1227568" y="6269667"/>
                      <a:pt x="1173947" y="6281025"/>
                      <a:pt x="1042733" y="6280839"/>
                    </a:cubicBezTo>
                    <a:cubicBezTo>
                      <a:pt x="911519" y="6280653"/>
                      <a:pt x="837050" y="6269667"/>
                      <a:pt x="774693" y="6235213"/>
                    </a:cubicBezTo>
                    <a:cubicBezTo>
                      <a:pt x="822755" y="6184597"/>
                      <a:pt x="894846" y="4579284"/>
                      <a:pt x="926041" y="3381748"/>
                    </a:cubicBezTo>
                    <a:cubicBezTo>
                      <a:pt x="962587" y="2762154"/>
                      <a:pt x="904242" y="2246079"/>
                      <a:pt x="543973" y="1962915"/>
                    </a:cubicBezTo>
                    <a:lnTo>
                      <a:pt x="326709" y="1778798"/>
                    </a:lnTo>
                    <a:cubicBezTo>
                      <a:pt x="-36625" y="1455690"/>
                      <a:pt x="-42191" y="1022872"/>
                      <a:pt x="49965" y="659993"/>
                    </a:cubicBezTo>
                    <a:cubicBezTo>
                      <a:pt x="142120" y="297113"/>
                      <a:pt x="500409" y="-25312"/>
                      <a:pt x="993943" y="1570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accent6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33BB1169-977D-455B-9C7B-4146E23F466C}"/>
                  </a:ext>
                </a:extLst>
              </p:cNvPr>
              <p:cNvSpPr/>
              <p:nvPr/>
            </p:nvSpPr>
            <p:spPr>
              <a:xfrm>
                <a:off x="2811344" y="947738"/>
                <a:ext cx="946271" cy="989185"/>
              </a:xfrm>
              <a:custGeom>
                <a:avLst/>
                <a:gdLst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335594 w 947867"/>
                  <a:gd name="connsiteY37" fmla="*/ 73299 h 1195401"/>
                  <a:gd name="connsiteX38" fmla="*/ 442680 w 947867"/>
                  <a:gd name="connsiteY38" fmla="*/ 16225 h 1195401"/>
                  <a:gd name="connsiteX39" fmla="*/ 562998 w 947867"/>
                  <a:gd name="connsiteY39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311146 w 947867"/>
                  <a:gd name="connsiteY36" fmla="*/ 96740 h 1195401"/>
                  <a:gd name="connsiteX37" fmla="*/ 442680 w 947867"/>
                  <a:gd name="connsiteY37" fmla="*/ 16225 h 1195401"/>
                  <a:gd name="connsiteX38" fmla="*/ 562998 w 947867"/>
                  <a:gd name="connsiteY38" fmla="*/ 470 h 1195401"/>
                  <a:gd name="connsiteX0" fmla="*/ 562998 w 947867"/>
                  <a:gd name="connsiteY0" fmla="*/ 470 h 1195401"/>
                  <a:gd name="connsiteX1" fmla="*/ 818984 w 947867"/>
                  <a:gd name="connsiteY1" fmla="*/ 185564 h 1195401"/>
                  <a:gd name="connsiteX2" fmla="*/ 739837 w 947867"/>
                  <a:gd name="connsiteY2" fmla="*/ 180111 h 1195401"/>
                  <a:gd name="connsiteX3" fmla="*/ 709533 w 947867"/>
                  <a:gd name="connsiteY3" fmla="*/ 181380 h 1195401"/>
                  <a:gd name="connsiteX4" fmla="*/ 782408 w 947867"/>
                  <a:gd name="connsiteY4" fmla="*/ 218458 h 1195401"/>
                  <a:gd name="connsiteX5" fmla="*/ 879370 w 947867"/>
                  <a:gd name="connsiteY5" fmla="*/ 349466 h 1195401"/>
                  <a:gd name="connsiteX6" fmla="*/ 800223 w 947867"/>
                  <a:gd name="connsiteY6" fmla="*/ 344014 h 1195401"/>
                  <a:gd name="connsiteX7" fmla="*/ 787396 w 947867"/>
                  <a:gd name="connsiteY7" fmla="*/ 344550 h 1195401"/>
                  <a:gd name="connsiteX8" fmla="*/ 808288 w 947867"/>
                  <a:gd name="connsiteY8" fmla="*/ 356481 h 1195401"/>
                  <a:gd name="connsiteX9" fmla="*/ 905250 w 947867"/>
                  <a:gd name="connsiteY9" fmla="*/ 487488 h 1195401"/>
                  <a:gd name="connsiteX10" fmla="*/ 826103 w 947867"/>
                  <a:gd name="connsiteY10" fmla="*/ 482036 h 1195401"/>
                  <a:gd name="connsiteX11" fmla="*/ 811780 w 947867"/>
                  <a:gd name="connsiteY11" fmla="*/ 482636 h 1195401"/>
                  <a:gd name="connsiteX12" fmla="*/ 852846 w 947867"/>
                  <a:gd name="connsiteY12" fmla="*/ 501967 h 1195401"/>
                  <a:gd name="connsiteX13" fmla="*/ 947848 w 947867"/>
                  <a:gd name="connsiteY13" fmla="*/ 602879 h 1195401"/>
                  <a:gd name="connsiteX14" fmla="*/ 947867 w 947867"/>
                  <a:gd name="connsiteY14" fmla="*/ 602983 h 1195401"/>
                  <a:gd name="connsiteX15" fmla="*/ 947848 w 947867"/>
                  <a:gd name="connsiteY15" fmla="*/ 603087 h 1195401"/>
                  <a:gd name="connsiteX16" fmla="*/ 852846 w 947867"/>
                  <a:gd name="connsiteY16" fmla="*/ 703999 h 1195401"/>
                  <a:gd name="connsiteX17" fmla="*/ 842730 w 947867"/>
                  <a:gd name="connsiteY17" fmla="*/ 708761 h 1195401"/>
                  <a:gd name="connsiteX18" fmla="*/ 905250 w 947867"/>
                  <a:gd name="connsiteY18" fmla="*/ 707913 h 1195401"/>
                  <a:gd name="connsiteX19" fmla="*/ 808288 w 947867"/>
                  <a:gd name="connsiteY19" fmla="*/ 838920 h 1195401"/>
                  <a:gd name="connsiteX20" fmla="*/ 787396 w 947867"/>
                  <a:gd name="connsiteY20" fmla="*/ 850851 h 1195401"/>
                  <a:gd name="connsiteX21" fmla="*/ 800223 w 947867"/>
                  <a:gd name="connsiteY21" fmla="*/ 851387 h 1195401"/>
                  <a:gd name="connsiteX22" fmla="*/ 879370 w 947867"/>
                  <a:gd name="connsiteY22" fmla="*/ 845935 h 1195401"/>
                  <a:gd name="connsiteX23" fmla="*/ 782408 w 947867"/>
                  <a:gd name="connsiteY23" fmla="*/ 976943 h 1195401"/>
                  <a:gd name="connsiteX24" fmla="*/ 709533 w 947867"/>
                  <a:gd name="connsiteY24" fmla="*/ 1014021 h 1195401"/>
                  <a:gd name="connsiteX25" fmla="*/ 739837 w 947867"/>
                  <a:gd name="connsiteY25" fmla="*/ 1015290 h 1195401"/>
                  <a:gd name="connsiteX26" fmla="*/ 818984 w 947867"/>
                  <a:gd name="connsiteY26" fmla="*/ 1009837 h 1195401"/>
                  <a:gd name="connsiteX27" fmla="*/ 562998 w 947867"/>
                  <a:gd name="connsiteY27" fmla="*/ 1194931 h 1195401"/>
                  <a:gd name="connsiteX28" fmla="*/ 442680 w 947867"/>
                  <a:gd name="connsiteY28" fmla="*/ 1179176 h 1195401"/>
                  <a:gd name="connsiteX29" fmla="*/ 335594 w 947867"/>
                  <a:gd name="connsiteY29" fmla="*/ 1122102 h 1195401"/>
                  <a:gd name="connsiteX30" fmla="*/ 327830 w 947867"/>
                  <a:gd name="connsiteY30" fmla="*/ 1114658 h 1195401"/>
                  <a:gd name="connsiteX31" fmla="*/ 326905 w 947867"/>
                  <a:gd name="connsiteY31" fmla="*/ 1115065 h 1195401"/>
                  <a:gd name="connsiteX32" fmla="*/ 326715 w 947867"/>
                  <a:gd name="connsiteY32" fmla="*/ 1115089 h 1195401"/>
                  <a:gd name="connsiteX33" fmla="*/ 326525 w 947867"/>
                  <a:gd name="connsiteY33" fmla="*/ 1115065 h 1195401"/>
                  <a:gd name="connsiteX34" fmla="*/ 0 w 947867"/>
                  <a:gd name="connsiteY34" fmla="*/ 602982 h 1195401"/>
                  <a:gd name="connsiteX35" fmla="*/ 258993 w 947867"/>
                  <a:gd name="connsiteY35" fmla="*/ 116538 h 1195401"/>
                  <a:gd name="connsiteX36" fmla="*/ 442680 w 947867"/>
                  <a:gd name="connsiteY36" fmla="*/ 16225 h 1195401"/>
                  <a:gd name="connsiteX37" fmla="*/ 562998 w 947867"/>
                  <a:gd name="connsiteY37" fmla="*/ 470 h 1195401"/>
                  <a:gd name="connsiteX0" fmla="*/ 562998 w 947867"/>
                  <a:gd name="connsiteY0" fmla="*/ 470 h 1197808"/>
                  <a:gd name="connsiteX1" fmla="*/ 818984 w 947867"/>
                  <a:gd name="connsiteY1" fmla="*/ 185564 h 1197808"/>
                  <a:gd name="connsiteX2" fmla="*/ 739837 w 947867"/>
                  <a:gd name="connsiteY2" fmla="*/ 180111 h 1197808"/>
                  <a:gd name="connsiteX3" fmla="*/ 709533 w 947867"/>
                  <a:gd name="connsiteY3" fmla="*/ 181380 h 1197808"/>
                  <a:gd name="connsiteX4" fmla="*/ 782408 w 947867"/>
                  <a:gd name="connsiteY4" fmla="*/ 218458 h 1197808"/>
                  <a:gd name="connsiteX5" fmla="*/ 879370 w 947867"/>
                  <a:gd name="connsiteY5" fmla="*/ 349466 h 1197808"/>
                  <a:gd name="connsiteX6" fmla="*/ 800223 w 947867"/>
                  <a:gd name="connsiteY6" fmla="*/ 344014 h 1197808"/>
                  <a:gd name="connsiteX7" fmla="*/ 787396 w 947867"/>
                  <a:gd name="connsiteY7" fmla="*/ 344550 h 1197808"/>
                  <a:gd name="connsiteX8" fmla="*/ 808288 w 947867"/>
                  <a:gd name="connsiteY8" fmla="*/ 356481 h 1197808"/>
                  <a:gd name="connsiteX9" fmla="*/ 905250 w 947867"/>
                  <a:gd name="connsiteY9" fmla="*/ 487488 h 1197808"/>
                  <a:gd name="connsiteX10" fmla="*/ 826103 w 947867"/>
                  <a:gd name="connsiteY10" fmla="*/ 482036 h 1197808"/>
                  <a:gd name="connsiteX11" fmla="*/ 811780 w 947867"/>
                  <a:gd name="connsiteY11" fmla="*/ 482636 h 1197808"/>
                  <a:gd name="connsiteX12" fmla="*/ 852846 w 947867"/>
                  <a:gd name="connsiteY12" fmla="*/ 501967 h 1197808"/>
                  <a:gd name="connsiteX13" fmla="*/ 947848 w 947867"/>
                  <a:gd name="connsiteY13" fmla="*/ 602879 h 1197808"/>
                  <a:gd name="connsiteX14" fmla="*/ 947867 w 947867"/>
                  <a:gd name="connsiteY14" fmla="*/ 602983 h 1197808"/>
                  <a:gd name="connsiteX15" fmla="*/ 947848 w 947867"/>
                  <a:gd name="connsiteY15" fmla="*/ 603087 h 1197808"/>
                  <a:gd name="connsiteX16" fmla="*/ 852846 w 947867"/>
                  <a:gd name="connsiteY16" fmla="*/ 703999 h 1197808"/>
                  <a:gd name="connsiteX17" fmla="*/ 842730 w 947867"/>
                  <a:gd name="connsiteY17" fmla="*/ 708761 h 1197808"/>
                  <a:gd name="connsiteX18" fmla="*/ 905250 w 947867"/>
                  <a:gd name="connsiteY18" fmla="*/ 707913 h 1197808"/>
                  <a:gd name="connsiteX19" fmla="*/ 808288 w 947867"/>
                  <a:gd name="connsiteY19" fmla="*/ 838920 h 1197808"/>
                  <a:gd name="connsiteX20" fmla="*/ 787396 w 947867"/>
                  <a:gd name="connsiteY20" fmla="*/ 850851 h 1197808"/>
                  <a:gd name="connsiteX21" fmla="*/ 800223 w 947867"/>
                  <a:gd name="connsiteY21" fmla="*/ 851387 h 1197808"/>
                  <a:gd name="connsiteX22" fmla="*/ 879370 w 947867"/>
                  <a:gd name="connsiteY22" fmla="*/ 845935 h 1197808"/>
                  <a:gd name="connsiteX23" fmla="*/ 782408 w 947867"/>
                  <a:gd name="connsiteY23" fmla="*/ 976943 h 1197808"/>
                  <a:gd name="connsiteX24" fmla="*/ 709533 w 947867"/>
                  <a:gd name="connsiteY24" fmla="*/ 1014021 h 1197808"/>
                  <a:gd name="connsiteX25" fmla="*/ 739837 w 947867"/>
                  <a:gd name="connsiteY25" fmla="*/ 1015290 h 1197808"/>
                  <a:gd name="connsiteX26" fmla="*/ 818984 w 947867"/>
                  <a:gd name="connsiteY26" fmla="*/ 1009837 h 1197808"/>
                  <a:gd name="connsiteX27" fmla="*/ 562998 w 947867"/>
                  <a:gd name="connsiteY27" fmla="*/ 1194931 h 1197808"/>
                  <a:gd name="connsiteX28" fmla="*/ 335594 w 947867"/>
                  <a:gd name="connsiteY28" fmla="*/ 1122102 h 1197808"/>
                  <a:gd name="connsiteX29" fmla="*/ 327830 w 947867"/>
                  <a:gd name="connsiteY29" fmla="*/ 1114658 h 1197808"/>
                  <a:gd name="connsiteX30" fmla="*/ 326905 w 947867"/>
                  <a:gd name="connsiteY30" fmla="*/ 1115065 h 1197808"/>
                  <a:gd name="connsiteX31" fmla="*/ 326715 w 947867"/>
                  <a:gd name="connsiteY31" fmla="*/ 1115089 h 1197808"/>
                  <a:gd name="connsiteX32" fmla="*/ 326525 w 947867"/>
                  <a:gd name="connsiteY32" fmla="*/ 1115065 h 1197808"/>
                  <a:gd name="connsiteX33" fmla="*/ 0 w 947867"/>
                  <a:gd name="connsiteY33" fmla="*/ 602982 h 1197808"/>
                  <a:gd name="connsiteX34" fmla="*/ 258993 w 947867"/>
                  <a:gd name="connsiteY34" fmla="*/ 116538 h 1197808"/>
                  <a:gd name="connsiteX35" fmla="*/ 442680 w 947867"/>
                  <a:gd name="connsiteY35" fmla="*/ 16225 h 1197808"/>
                  <a:gd name="connsiteX36" fmla="*/ 562998 w 947867"/>
                  <a:gd name="connsiteY36" fmla="*/ 470 h 1197808"/>
                  <a:gd name="connsiteX0" fmla="*/ 562998 w 947867"/>
                  <a:gd name="connsiteY0" fmla="*/ 470 h 1197300"/>
                  <a:gd name="connsiteX1" fmla="*/ 818984 w 947867"/>
                  <a:gd name="connsiteY1" fmla="*/ 185564 h 1197300"/>
                  <a:gd name="connsiteX2" fmla="*/ 739837 w 947867"/>
                  <a:gd name="connsiteY2" fmla="*/ 180111 h 1197300"/>
                  <a:gd name="connsiteX3" fmla="*/ 709533 w 947867"/>
                  <a:gd name="connsiteY3" fmla="*/ 181380 h 1197300"/>
                  <a:gd name="connsiteX4" fmla="*/ 782408 w 947867"/>
                  <a:gd name="connsiteY4" fmla="*/ 218458 h 1197300"/>
                  <a:gd name="connsiteX5" fmla="*/ 879370 w 947867"/>
                  <a:gd name="connsiteY5" fmla="*/ 349466 h 1197300"/>
                  <a:gd name="connsiteX6" fmla="*/ 800223 w 947867"/>
                  <a:gd name="connsiteY6" fmla="*/ 344014 h 1197300"/>
                  <a:gd name="connsiteX7" fmla="*/ 787396 w 947867"/>
                  <a:gd name="connsiteY7" fmla="*/ 344550 h 1197300"/>
                  <a:gd name="connsiteX8" fmla="*/ 808288 w 947867"/>
                  <a:gd name="connsiteY8" fmla="*/ 356481 h 1197300"/>
                  <a:gd name="connsiteX9" fmla="*/ 905250 w 947867"/>
                  <a:gd name="connsiteY9" fmla="*/ 487488 h 1197300"/>
                  <a:gd name="connsiteX10" fmla="*/ 826103 w 947867"/>
                  <a:gd name="connsiteY10" fmla="*/ 482036 h 1197300"/>
                  <a:gd name="connsiteX11" fmla="*/ 811780 w 947867"/>
                  <a:gd name="connsiteY11" fmla="*/ 482636 h 1197300"/>
                  <a:gd name="connsiteX12" fmla="*/ 852846 w 947867"/>
                  <a:gd name="connsiteY12" fmla="*/ 501967 h 1197300"/>
                  <a:gd name="connsiteX13" fmla="*/ 947848 w 947867"/>
                  <a:gd name="connsiteY13" fmla="*/ 602879 h 1197300"/>
                  <a:gd name="connsiteX14" fmla="*/ 947867 w 947867"/>
                  <a:gd name="connsiteY14" fmla="*/ 602983 h 1197300"/>
                  <a:gd name="connsiteX15" fmla="*/ 947848 w 947867"/>
                  <a:gd name="connsiteY15" fmla="*/ 603087 h 1197300"/>
                  <a:gd name="connsiteX16" fmla="*/ 852846 w 947867"/>
                  <a:gd name="connsiteY16" fmla="*/ 703999 h 1197300"/>
                  <a:gd name="connsiteX17" fmla="*/ 842730 w 947867"/>
                  <a:gd name="connsiteY17" fmla="*/ 708761 h 1197300"/>
                  <a:gd name="connsiteX18" fmla="*/ 905250 w 947867"/>
                  <a:gd name="connsiteY18" fmla="*/ 707913 h 1197300"/>
                  <a:gd name="connsiteX19" fmla="*/ 808288 w 947867"/>
                  <a:gd name="connsiteY19" fmla="*/ 838920 h 1197300"/>
                  <a:gd name="connsiteX20" fmla="*/ 787396 w 947867"/>
                  <a:gd name="connsiteY20" fmla="*/ 850851 h 1197300"/>
                  <a:gd name="connsiteX21" fmla="*/ 800223 w 947867"/>
                  <a:gd name="connsiteY21" fmla="*/ 851387 h 1197300"/>
                  <a:gd name="connsiteX22" fmla="*/ 879370 w 947867"/>
                  <a:gd name="connsiteY22" fmla="*/ 845935 h 1197300"/>
                  <a:gd name="connsiteX23" fmla="*/ 782408 w 947867"/>
                  <a:gd name="connsiteY23" fmla="*/ 976943 h 1197300"/>
                  <a:gd name="connsiteX24" fmla="*/ 709533 w 947867"/>
                  <a:gd name="connsiteY24" fmla="*/ 1014021 h 1197300"/>
                  <a:gd name="connsiteX25" fmla="*/ 739837 w 947867"/>
                  <a:gd name="connsiteY25" fmla="*/ 1015290 h 1197300"/>
                  <a:gd name="connsiteX26" fmla="*/ 818984 w 947867"/>
                  <a:gd name="connsiteY26" fmla="*/ 1009837 h 1197300"/>
                  <a:gd name="connsiteX27" fmla="*/ 562998 w 947867"/>
                  <a:gd name="connsiteY27" fmla="*/ 1194931 h 1197300"/>
                  <a:gd name="connsiteX28" fmla="*/ 327830 w 947867"/>
                  <a:gd name="connsiteY28" fmla="*/ 1114658 h 1197300"/>
                  <a:gd name="connsiteX29" fmla="*/ 326905 w 947867"/>
                  <a:gd name="connsiteY29" fmla="*/ 1115065 h 1197300"/>
                  <a:gd name="connsiteX30" fmla="*/ 326715 w 947867"/>
                  <a:gd name="connsiteY30" fmla="*/ 1115089 h 1197300"/>
                  <a:gd name="connsiteX31" fmla="*/ 326525 w 947867"/>
                  <a:gd name="connsiteY31" fmla="*/ 1115065 h 1197300"/>
                  <a:gd name="connsiteX32" fmla="*/ 0 w 947867"/>
                  <a:gd name="connsiteY32" fmla="*/ 602982 h 1197300"/>
                  <a:gd name="connsiteX33" fmla="*/ 258993 w 947867"/>
                  <a:gd name="connsiteY33" fmla="*/ 116538 h 1197300"/>
                  <a:gd name="connsiteX34" fmla="*/ 442680 w 947867"/>
                  <a:gd name="connsiteY34" fmla="*/ 16225 h 1197300"/>
                  <a:gd name="connsiteX35" fmla="*/ 562998 w 947867"/>
                  <a:gd name="connsiteY35" fmla="*/ 470 h 1197300"/>
                  <a:gd name="connsiteX0" fmla="*/ 562998 w 947867"/>
                  <a:gd name="connsiteY0" fmla="*/ 0 h 1196830"/>
                  <a:gd name="connsiteX1" fmla="*/ 818984 w 947867"/>
                  <a:gd name="connsiteY1" fmla="*/ 185094 h 1196830"/>
                  <a:gd name="connsiteX2" fmla="*/ 739837 w 947867"/>
                  <a:gd name="connsiteY2" fmla="*/ 179641 h 1196830"/>
                  <a:gd name="connsiteX3" fmla="*/ 709533 w 947867"/>
                  <a:gd name="connsiteY3" fmla="*/ 180910 h 1196830"/>
                  <a:gd name="connsiteX4" fmla="*/ 782408 w 947867"/>
                  <a:gd name="connsiteY4" fmla="*/ 217988 h 1196830"/>
                  <a:gd name="connsiteX5" fmla="*/ 879370 w 947867"/>
                  <a:gd name="connsiteY5" fmla="*/ 348996 h 1196830"/>
                  <a:gd name="connsiteX6" fmla="*/ 800223 w 947867"/>
                  <a:gd name="connsiteY6" fmla="*/ 343544 h 1196830"/>
                  <a:gd name="connsiteX7" fmla="*/ 787396 w 947867"/>
                  <a:gd name="connsiteY7" fmla="*/ 344080 h 1196830"/>
                  <a:gd name="connsiteX8" fmla="*/ 808288 w 947867"/>
                  <a:gd name="connsiteY8" fmla="*/ 356011 h 1196830"/>
                  <a:gd name="connsiteX9" fmla="*/ 905250 w 947867"/>
                  <a:gd name="connsiteY9" fmla="*/ 487018 h 1196830"/>
                  <a:gd name="connsiteX10" fmla="*/ 826103 w 947867"/>
                  <a:gd name="connsiteY10" fmla="*/ 481566 h 1196830"/>
                  <a:gd name="connsiteX11" fmla="*/ 811780 w 947867"/>
                  <a:gd name="connsiteY11" fmla="*/ 482166 h 1196830"/>
                  <a:gd name="connsiteX12" fmla="*/ 852846 w 947867"/>
                  <a:gd name="connsiteY12" fmla="*/ 501497 h 1196830"/>
                  <a:gd name="connsiteX13" fmla="*/ 947848 w 947867"/>
                  <a:gd name="connsiteY13" fmla="*/ 602409 h 1196830"/>
                  <a:gd name="connsiteX14" fmla="*/ 947867 w 947867"/>
                  <a:gd name="connsiteY14" fmla="*/ 602513 h 1196830"/>
                  <a:gd name="connsiteX15" fmla="*/ 947848 w 947867"/>
                  <a:gd name="connsiteY15" fmla="*/ 602617 h 1196830"/>
                  <a:gd name="connsiteX16" fmla="*/ 852846 w 947867"/>
                  <a:gd name="connsiteY16" fmla="*/ 703529 h 1196830"/>
                  <a:gd name="connsiteX17" fmla="*/ 842730 w 947867"/>
                  <a:gd name="connsiteY17" fmla="*/ 708291 h 1196830"/>
                  <a:gd name="connsiteX18" fmla="*/ 905250 w 947867"/>
                  <a:gd name="connsiteY18" fmla="*/ 707443 h 1196830"/>
                  <a:gd name="connsiteX19" fmla="*/ 808288 w 947867"/>
                  <a:gd name="connsiteY19" fmla="*/ 838450 h 1196830"/>
                  <a:gd name="connsiteX20" fmla="*/ 787396 w 947867"/>
                  <a:gd name="connsiteY20" fmla="*/ 850381 h 1196830"/>
                  <a:gd name="connsiteX21" fmla="*/ 800223 w 947867"/>
                  <a:gd name="connsiteY21" fmla="*/ 850917 h 1196830"/>
                  <a:gd name="connsiteX22" fmla="*/ 879370 w 947867"/>
                  <a:gd name="connsiteY22" fmla="*/ 845465 h 1196830"/>
                  <a:gd name="connsiteX23" fmla="*/ 782408 w 947867"/>
                  <a:gd name="connsiteY23" fmla="*/ 976473 h 1196830"/>
                  <a:gd name="connsiteX24" fmla="*/ 709533 w 947867"/>
                  <a:gd name="connsiteY24" fmla="*/ 1013551 h 1196830"/>
                  <a:gd name="connsiteX25" fmla="*/ 739837 w 947867"/>
                  <a:gd name="connsiteY25" fmla="*/ 1014820 h 1196830"/>
                  <a:gd name="connsiteX26" fmla="*/ 818984 w 947867"/>
                  <a:gd name="connsiteY26" fmla="*/ 1009367 h 1196830"/>
                  <a:gd name="connsiteX27" fmla="*/ 562998 w 947867"/>
                  <a:gd name="connsiteY27" fmla="*/ 1194461 h 1196830"/>
                  <a:gd name="connsiteX28" fmla="*/ 327830 w 947867"/>
                  <a:gd name="connsiteY28" fmla="*/ 1114188 h 1196830"/>
                  <a:gd name="connsiteX29" fmla="*/ 326905 w 947867"/>
                  <a:gd name="connsiteY29" fmla="*/ 1114595 h 1196830"/>
                  <a:gd name="connsiteX30" fmla="*/ 326715 w 947867"/>
                  <a:gd name="connsiteY30" fmla="*/ 1114619 h 1196830"/>
                  <a:gd name="connsiteX31" fmla="*/ 326525 w 947867"/>
                  <a:gd name="connsiteY31" fmla="*/ 1114595 h 1196830"/>
                  <a:gd name="connsiteX32" fmla="*/ 0 w 947867"/>
                  <a:gd name="connsiteY32" fmla="*/ 602512 h 1196830"/>
                  <a:gd name="connsiteX33" fmla="*/ 258993 w 947867"/>
                  <a:gd name="connsiteY33" fmla="*/ 116068 h 1196830"/>
                  <a:gd name="connsiteX34" fmla="*/ 562998 w 947867"/>
                  <a:gd name="connsiteY34" fmla="*/ 0 h 1196830"/>
                  <a:gd name="connsiteX0" fmla="*/ 258993 w 947867"/>
                  <a:gd name="connsiteY0" fmla="*/ 0 h 1080762"/>
                  <a:gd name="connsiteX1" fmla="*/ 818984 w 947867"/>
                  <a:gd name="connsiteY1" fmla="*/ 69026 h 1080762"/>
                  <a:gd name="connsiteX2" fmla="*/ 739837 w 947867"/>
                  <a:gd name="connsiteY2" fmla="*/ 63573 h 1080762"/>
                  <a:gd name="connsiteX3" fmla="*/ 709533 w 947867"/>
                  <a:gd name="connsiteY3" fmla="*/ 64842 h 1080762"/>
                  <a:gd name="connsiteX4" fmla="*/ 782408 w 947867"/>
                  <a:gd name="connsiteY4" fmla="*/ 101920 h 1080762"/>
                  <a:gd name="connsiteX5" fmla="*/ 879370 w 947867"/>
                  <a:gd name="connsiteY5" fmla="*/ 232928 h 1080762"/>
                  <a:gd name="connsiteX6" fmla="*/ 800223 w 947867"/>
                  <a:gd name="connsiteY6" fmla="*/ 227476 h 1080762"/>
                  <a:gd name="connsiteX7" fmla="*/ 787396 w 947867"/>
                  <a:gd name="connsiteY7" fmla="*/ 228012 h 1080762"/>
                  <a:gd name="connsiteX8" fmla="*/ 808288 w 947867"/>
                  <a:gd name="connsiteY8" fmla="*/ 239943 h 1080762"/>
                  <a:gd name="connsiteX9" fmla="*/ 905250 w 947867"/>
                  <a:gd name="connsiteY9" fmla="*/ 370950 h 1080762"/>
                  <a:gd name="connsiteX10" fmla="*/ 826103 w 947867"/>
                  <a:gd name="connsiteY10" fmla="*/ 365498 h 1080762"/>
                  <a:gd name="connsiteX11" fmla="*/ 811780 w 947867"/>
                  <a:gd name="connsiteY11" fmla="*/ 366098 h 1080762"/>
                  <a:gd name="connsiteX12" fmla="*/ 852846 w 947867"/>
                  <a:gd name="connsiteY12" fmla="*/ 385429 h 1080762"/>
                  <a:gd name="connsiteX13" fmla="*/ 947848 w 947867"/>
                  <a:gd name="connsiteY13" fmla="*/ 486341 h 1080762"/>
                  <a:gd name="connsiteX14" fmla="*/ 947867 w 947867"/>
                  <a:gd name="connsiteY14" fmla="*/ 486445 h 1080762"/>
                  <a:gd name="connsiteX15" fmla="*/ 947848 w 947867"/>
                  <a:gd name="connsiteY15" fmla="*/ 486549 h 1080762"/>
                  <a:gd name="connsiteX16" fmla="*/ 852846 w 947867"/>
                  <a:gd name="connsiteY16" fmla="*/ 587461 h 1080762"/>
                  <a:gd name="connsiteX17" fmla="*/ 842730 w 947867"/>
                  <a:gd name="connsiteY17" fmla="*/ 592223 h 1080762"/>
                  <a:gd name="connsiteX18" fmla="*/ 905250 w 947867"/>
                  <a:gd name="connsiteY18" fmla="*/ 591375 h 1080762"/>
                  <a:gd name="connsiteX19" fmla="*/ 808288 w 947867"/>
                  <a:gd name="connsiteY19" fmla="*/ 722382 h 1080762"/>
                  <a:gd name="connsiteX20" fmla="*/ 787396 w 947867"/>
                  <a:gd name="connsiteY20" fmla="*/ 734313 h 1080762"/>
                  <a:gd name="connsiteX21" fmla="*/ 800223 w 947867"/>
                  <a:gd name="connsiteY21" fmla="*/ 734849 h 1080762"/>
                  <a:gd name="connsiteX22" fmla="*/ 879370 w 947867"/>
                  <a:gd name="connsiteY22" fmla="*/ 729397 h 1080762"/>
                  <a:gd name="connsiteX23" fmla="*/ 782408 w 947867"/>
                  <a:gd name="connsiteY23" fmla="*/ 860405 h 1080762"/>
                  <a:gd name="connsiteX24" fmla="*/ 709533 w 947867"/>
                  <a:gd name="connsiteY24" fmla="*/ 897483 h 1080762"/>
                  <a:gd name="connsiteX25" fmla="*/ 739837 w 947867"/>
                  <a:gd name="connsiteY25" fmla="*/ 898752 h 1080762"/>
                  <a:gd name="connsiteX26" fmla="*/ 818984 w 947867"/>
                  <a:gd name="connsiteY26" fmla="*/ 893299 h 1080762"/>
                  <a:gd name="connsiteX27" fmla="*/ 562998 w 947867"/>
                  <a:gd name="connsiteY27" fmla="*/ 1078393 h 1080762"/>
                  <a:gd name="connsiteX28" fmla="*/ 327830 w 947867"/>
                  <a:gd name="connsiteY28" fmla="*/ 998120 h 1080762"/>
                  <a:gd name="connsiteX29" fmla="*/ 326905 w 947867"/>
                  <a:gd name="connsiteY29" fmla="*/ 998527 h 1080762"/>
                  <a:gd name="connsiteX30" fmla="*/ 326715 w 947867"/>
                  <a:gd name="connsiteY30" fmla="*/ 998551 h 1080762"/>
                  <a:gd name="connsiteX31" fmla="*/ 326525 w 947867"/>
                  <a:gd name="connsiteY31" fmla="*/ 998527 h 1080762"/>
                  <a:gd name="connsiteX32" fmla="*/ 0 w 947867"/>
                  <a:gd name="connsiteY32" fmla="*/ 486444 h 1080762"/>
                  <a:gd name="connsiteX33" fmla="*/ 258993 w 947867"/>
                  <a:gd name="connsiteY33" fmla="*/ 0 h 1080762"/>
                  <a:gd name="connsiteX0" fmla="*/ 258993 w 947867"/>
                  <a:gd name="connsiteY0" fmla="*/ 0 h 998551"/>
                  <a:gd name="connsiteX1" fmla="*/ 818984 w 947867"/>
                  <a:gd name="connsiteY1" fmla="*/ 69026 h 998551"/>
                  <a:gd name="connsiteX2" fmla="*/ 739837 w 947867"/>
                  <a:gd name="connsiteY2" fmla="*/ 63573 h 998551"/>
                  <a:gd name="connsiteX3" fmla="*/ 709533 w 947867"/>
                  <a:gd name="connsiteY3" fmla="*/ 64842 h 998551"/>
                  <a:gd name="connsiteX4" fmla="*/ 782408 w 947867"/>
                  <a:gd name="connsiteY4" fmla="*/ 101920 h 998551"/>
                  <a:gd name="connsiteX5" fmla="*/ 879370 w 947867"/>
                  <a:gd name="connsiteY5" fmla="*/ 232928 h 998551"/>
                  <a:gd name="connsiteX6" fmla="*/ 800223 w 947867"/>
                  <a:gd name="connsiteY6" fmla="*/ 227476 h 998551"/>
                  <a:gd name="connsiteX7" fmla="*/ 787396 w 947867"/>
                  <a:gd name="connsiteY7" fmla="*/ 228012 h 998551"/>
                  <a:gd name="connsiteX8" fmla="*/ 808288 w 947867"/>
                  <a:gd name="connsiteY8" fmla="*/ 239943 h 998551"/>
                  <a:gd name="connsiteX9" fmla="*/ 905250 w 947867"/>
                  <a:gd name="connsiteY9" fmla="*/ 370950 h 998551"/>
                  <a:gd name="connsiteX10" fmla="*/ 826103 w 947867"/>
                  <a:gd name="connsiteY10" fmla="*/ 365498 h 998551"/>
                  <a:gd name="connsiteX11" fmla="*/ 811780 w 947867"/>
                  <a:gd name="connsiteY11" fmla="*/ 366098 h 998551"/>
                  <a:gd name="connsiteX12" fmla="*/ 852846 w 947867"/>
                  <a:gd name="connsiteY12" fmla="*/ 385429 h 998551"/>
                  <a:gd name="connsiteX13" fmla="*/ 947848 w 947867"/>
                  <a:gd name="connsiteY13" fmla="*/ 486341 h 998551"/>
                  <a:gd name="connsiteX14" fmla="*/ 947867 w 947867"/>
                  <a:gd name="connsiteY14" fmla="*/ 486445 h 998551"/>
                  <a:gd name="connsiteX15" fmla="*/ 947848 w 947867"/>
                  <a:gd name="connsiteY15" fmla="*/ 486549 h 998551"/>
                  <a:gd name="connsiteX16" fmla="*/ 852846 w 947867"/>
                  <a:gd name="connsiteY16" fmla="*/ 587461 h 998551"/>
                  <a:gd name="connsiteX17" fmla="*/ 842730 w 947867"/>
                  <a:gd name="connsiteY17" fmla="*/ 592223 h 998551"/>
                  <a:gd name="connsiteX18" fmla="*/ 905250 w 947867"/>
                  <a:gd name="connsiteY18" fmla="*/ 591375 h 998551"/>
                  <a:gd name="connsiteX19" fmla="*/ 808288 w 947867"/>
                  <a:gd name="connsiteY19" fmla="*/ 722382 h 998551"/>
                  <a:gd name="connsiteX20" fmla="*/ 787396 w 947867"/>
                  <a:gd name="connsiteY20" fmla="*/ 734313 h 998551"/>
                  <a:gd name="connsiteX21" fmla="*/ 800223 w 947867"/>
                  <a:gd name="connsiteY21" fmla="*/ 734849 h 998551"/>
                  <a:gd name="connsiteX22" fmla="*/ 879370 w 947867"/>
                  <a:gd name="connsiteY22" fmla="*/ 729397 h 998551"/>
                  <a:gd name="connsiteX23" fmla="*/ 782408 w 947867"/>
                  <a:gd name="connsiteY23" fmla="*/ 860405 h 998551"/>
                  <a:gd name="connsiteX24" fmla="*/ 709533 w 947867"/>
                  <a:gd name="connsiteY24" fmla="*/ 897483 h 998551"/>
                  <a:gd name="connsiteX25" fmla="*/ 739837 w 947867"/>
                  <a:gd name="connsiteY25" fmla="*/ 898752 h 998551"/>
                  <a:gd name="connsiteX26" fmla="*/ 818984 w 947867"/>
                  <a:gd name="connsiteY26" fmla="*/ 893299 h 998551"/>
                  <a:gd name="connsiteX27" fmla="*/ 327830 w 947867"/>
                  <a:gd name="connsiteY27" fmla="*/ 998120 h 998551"/>
                  <a:gd name="connsiteX28" fmla="*/ 326905 w 947867"/>
                  <a:gd name="connsiteY28" fmla="*/ 998527 h 998551"/>
                  <a:gd name="connsiteX29" fmla="*/ 326715 w 947867"/>
                  <a:gd name="connsiteY29" fmla="*/ 998551 h 998551"/>
                  <a:gd name="connsiteX30" fmla="*/ 326525 w 947867"/>
                  <a:gd name="connsiteY30" fmla="*/ 998527 h 998551"/>
                  <a:gd name="connsiteX31" fmla="*/ 0 w 947867"/>
                  <a:gd name="connsiteY31" fmla="*/ 486444 h 998551"/>
                  <a:gd name="connsiteX32" fmla="*/ 258993 w 947867"/>
                  <a:gd name="connsiteY32" fmla="*/ 0 h 998551"/>
                  <a:gd name="connsiteX0" fmla="*/ 442044 w 949409"/>
                  <a:gd name="connsiteY0" fmla="*/ 0 h 1058936"/>
                  <a:gd name="connsiteX1" fmla="*/ 820526 w 949409"/>
                  <a:gd name="connsiteY1" fmla="*/ 129411 h 1058936"/>
                  <a:gd name="connsiteX2" fmla="*/ 741379 w 949409"/>
                  <a:gd name="connsiteY2" fmla="*/ 123958 h 1058936"/>
                  <a:gd name="connsiteX3" fmla="*/ 711075 w 949409"/>
                  <a:gd name="connsiteY3" fmla="*/ 125227 h 1058936"/>
                  <a:gd name="connsiteX4" fmla="*/ 783950 w 949409"/>
                  <a:gd name="connsiteY4" fmla="*/ 162305 h 1058936"/>
                  <a:gd name="connsiteX5" fmla="*/ 880912 w 949409"/>
                  <a:gd name="connsiteY5" fmla="*/ 293313 h 1058936"/>
                  <a:gd name="connsiteX6" fmla="*/ 801765 w 949409"/>
                  <a:gd name="connsiteY6" fmla="*/ 287861 h 1058936"/>
                  <a:gd name="connsiteX7" fmla="*/ 788938 w 949409"/>
                  <a:gd name="connsiteY7" fmla="*/ 288397 h 1058936"/>
                  <a:gd name="connsiteX8" fmla="*/ 809830 w 949409"/>
                  <a:gd name="connsiteY8" fmla="*/ 300328 h 1058936"/>
                  <a:gd name="connsiteX9" fmla="*/ 906792 w 949409"/>
                  <a:gd name="connsiteY9" fmla="*/ 431335 h 1058936"/>
                  <a:gd name="connsiteX10" fmla="*/ 827645 w 949409"/>
                  <a:gd name="connsiteY10" fmla="*/ 425883 h 1058936"/>
                  <a:gd name="connsiteX11" fmla="*/ 813322 w 949409"/>
                  <a:gd name="connsiteY11" fmla="*/ 426483 h 1058936"/>
                  <a:gd name="connsiteX12" fmla="*/ 854388 w 949409"/>
                  <a:gd name="connsiteY12" fmla="*/ 445814 h 1058936"/>
                  <a:gd name="connsiteX13" fmla="*/ 949390 w 949409"/>
                  <a:gd name="connsiteY13" fmla="*/ 546726 h 1058936"/>
                  <a:gd name="connsiteX14" fmla="*/ 949409 w 949409"/>
                  <a:gd name="connsiteY14" fmla="*/ 546830 h 1058936"/>
                  <a:gd name="connsiteX15" fmla="*/ 949390 w 949409"/>
                  <a:gd name="connsiteY15" fmla="*/ 546934 h 1058936"/>
                  <a:gd name="connsiteX16" fmla="*/ 854388 w 949409"/>
                  <a:gd name="connsiteY16" fmla="*/ 647846 h 1058936"/>
                  <a:gd name="connsiteX17" fmla="*/ 844272 w 949409"/>
                  <a:gd name="connsiteY17" fmla="*/ 652608 h 1058936"/>
                  <a:gd name="connsiteX18" fmla="*/ 906792 w 949409"/>
                  <a:gd name="connsiteY18" fmla="*/ 651760 h 1058936"/>
                  <a:gd name="connsiteX19" fmla="*/ 809830 w 949409"/>
                  <a:gd name="connsiteY19" fmla="*/ 782767 h 1058936"/>
                  <a:gd name="connsiteX20" fmla="*/ 788938 w 949409"/>
                  <a:gd name="connsiteY20" fmla="*/ 794698 h 1058936"/>
                  <a:gd name="connsiteX21" fmla="*/ 801765 w 949409"/>
                  <a:gd name="connsiteY21" fmla="*/ 795234 h 1058936"/>
                  <a:gd name="connsiteX22" fmla="*/ 880912 w 949409"/>
                  <a:gd name="connsiteY22" fmla="*/ 789782 h 1058936"/>
                  <a:gd name="connsiteX23" fmla="*/ 783950 w 949409"/>
                  <a:gd name="connsiteY23" fmla="*/ 920790 h 1058936"/>
                  <a:gd name="connsiteX24" fmla="*/ 711075 w 949409"/>
                  <a:gd name="connsiteY24" fmla="*/ 957868 h 1058936"/>
                  <a:gd name="connsiteX25" fmla="*/ 741379 w 949409"/>
                  <a:gd name="connsiteY25" fmla="*/ 959137 h 1058936"/>
                  <a:gd name="connsiteX26" fmla="*/ 820526 w 949409"/>
                  <a:gd name="connsiteY26" fmla="*/ 953684 h 1058936"/>
                  <a:gd name="connsiteX27" fmla="*/ 329372 w 949409"/>
                  <a:gd name="connsiteY27" fmla="*/ 1058505 h 1058936"/>
                  <a:gd name="connsiteX28" fmla="*/ 328447 w 949409"/>
                  <a:gd name="connsiteY28" fmla="*/ 1058912 h 1058936"/>
                  <a:gd name="connsiteX29" fmla="*/ 328257 w 949409"/>
                  <a:gd name="connsiteY29" fmla="*/ 1058936 h 1058936"/>
                  <a:gd name="connsiteX30" fmla="*/ 328067 w 949409"/>
                  <a:gd name="connsiteY30" fmla="*/ 1058912 h 1058936"/>
                  <a:gd name="connsiteX31" fmla="*/ 1542 w 949409"/>
                  <a:gd name="connsiteY31" fmla="*/ 546829 h 1058936"/>
                  <a:gd name="connsiteX32" fmla="*/ 442044 w 949409"/>
                  <a:gd name="connsiteY32" fmla="*/ 0 h 1058936"/>
                  <a:gd name="connsiteX0" fmla="*/ 442044 w 949409"/>
                  <a:gd name="connsiteY0" fmla="*/ 1919 h 1060855"/>
                  <a:gd name="connsiteX1" fmla="*/ 820526 w 949409"/>
                  <a:gd name="connsiteY1" fmla="*/ 131330 h 1060855"/>
                  <a:gd name="connsiteX2" fmla="*/ 741379 w 949409"/>
                  <a:gd name="connsiteY2" fmla="*/ 125877 h 1060855"/>
                  <a:gd name="connsiteX3" fmla="*/ 711075 w 949409"/>
                  <a:gd name="connsiteY3" fmla="*/ 127146 h 1060855"/>
                  <a:gd name="connsiteX4" fmla="*/ 783950 w 949409"/>
                  <a:gd name="connsiteY4" fmla="*/ 164224 h 1060855"/>
                  <a:gd name="connsiteX5" fmla="*/ 880912 w 949409"/>
                  <a:gd name="connsiteY5" fmla="*/ 295232 h 1060855"/>
                  <a:gd name="connsiteX6" fmla="*/ 801765 w 949409"/>
                  <a:gd name="connsiteY6" fmla="*/ 289780 h 1060855"/>
                  <a:gd name="connsiteX7" fmla="*/ 788938 w 949409"/>
                  <a:gd name="connsiteY7" fmla="*/ 290316 h 1060855"/>
                  <a:gd name="connsiteX8" fmla="*/ 809830 w 949409"/>
                  <a:gd name="connsiteY8" fmla="*/ 302247 h 1060855"/>
                  <a:gd name="connsiteX9" fmla="*/ 906792 w 949409"/>
                  <a:gd name="connsiteY9" fmla="*/ 433254 h 1060855"/>
                  <a:gd name="connsiteX10" fmla="*/ 827645 w 949409"/>
                  <a:gd name="connsiteY10" fmla="*/ 427802 h 1060855"/>
                  <a:gd name="connsiteX11" fmla="*/ 813322 w 949409"/>
                  <a:gd name="connsiteY11" fmla="*/ 428402 h 1060855"/>
                  <a:gd name="connsiteX12" fmla="*/ 854388 w 949409"/>
                  <a:gd name="connsiteY12" fmla="*/ 447733 h 1060855"/>
                  <a:gd name="connsiteX13" fmla="*/ 949390 w 949409"/>
                  <a:gd name="connsiteY13" fmla="*/ 548645 h 1060855"/>
                  <a:gd name="connsiteX14" fmla="*/ 949409 w 949409"/>
                  <a:gd name="connsiteY14" fmla="*/ 548749 h 1060855"/>
                  <a:gd name="connsiteX15" fmla="*/ 949390 w 949409"/>
                  <a:gd name="connsiteY15" fmla="*/ 548853 h 1060855"/>
                  <a:gd name="connsiteX16" fmla="*/ 854388 w 949409"/>
                  <a:gd name="connsiteY16" fmla="*/ 649765 h 1060855"/>
                  <a:gd name="connsiteX17" fmla="*/ 844272 w 949409"/>
                  <a:gd name="connsiteY17" fmla="*/ 654527 h 1060855"/>
                  <a:gd name="connsiteX18" fmla="*/ 906792 w 949409"/>
                  <a:gd name="connsiteY18" fmla="*/ 653679 h 1060855"/>
                  <a:gd name="connsiteX19" fmla="*/ 809830 w 949409"/>
                  <a:gd name="connsiteY19" fmla="*/ 784686 h 1060855"/>
                  <a:gd name="connsiteX20" fmla="*/ 788938 w 949409"/>
                  <a:gd name="connsiteY20" fmla="*/ 796617 h 1060855"/>
                  <a:gd name="connsiteX21" fmla="*/ 801765 w 949409"/>
                  <a:gd name="connsiteY21" fmla="*/ 797153 h 1060855"/>
                  <a:gd name="connsiteX22" fmla="*/ 880912 w 949409"/>
                  <a:gd name="connsiteY22" fmla="*/ 791701 h 1060855"/>
                  <a:gd name="connsiteX23" fmla="*/ 783950 w 949409"/>
                  <a:gd name="connsiteY23" fmla="*/ 922709 h 1060855"/>
                  <a:gd name="connsiteX24" fmla="*/ 711075 w 949409"/>
                  <a:gd name="connsiteY24" fmla="*/ 959787 h 1060855"/>
                  <a:gd name="connsiteX25" fmla="*/ 741379 w 949409"/>
                  <a:gd name="connsiteY25" fmla="*/ 961056 h 1060855"/>
                  <a:gd name="connsiteX26" fmla="*/ 820526 w 949409"/>
                  <a:gd name="connsiteY26" fmla="*/ 955603 h 1060855"/>
                  <a:gd name="connsiteX27" fmla="*/ 329372 w 949409"/>
                  <a:gd name="connsiteY27" fmla="*/ 1060424 h 1060855"/>
                  <a:gd name="connsiteX28" fmla="*/ 328447 w 949409"/>
                  <a:gd name="connsiteY28" fmla="*/ 1060831 h 1060855"/>
                  <a:gd name="connsiteX29" fmla="*/ 328257 w 949409"/>
                  <a:gd name="connsiteY29" fmla="*/ 1060855 h 1060855"/>
                  <a:gd name="connsiteX30" fmla="*/ 328067 w 949409"/>
                  <a:gd name="connsiteY30" fmla="*/ 1060831 h 1060855"/>
                  <a:gd name="connsiteX31" fmla="*/ 1542 w 949409"/>
                  <a:gd name="connsiteY31" fmla="*/ 548748 h 1060855"/>
                  <a:gd name="connsiteX32" fmla="*/ 442044 w 949409"/>
                  <a:gd name="connsiteY32" fmla="*/ 1919 h 1060855"/>
                  <a:gd name="connsiteX0" fmla="*/ 440502 w 947867"/>
                  <a:gd name="connsiteY0" fmla="*/ 1919 h 1060855"/>
                  <a:gd name="connsiteX1" fmla="*/ 818984 w 947867"/>
                  <a:gd name="connsiteY1" fmla="*/ 131330 h 1060855"/>
                  <a:gd name="connsiteX2" fmla="*/ 739837 w 947867"/>
                  <a:gd name="connsiteY2" fmla="*/ 125877 h 1060855"/>
                  <a:gd name="connsiteX3" fmla="*/ 709533 w 947867"/>
                  <a:gd name="connsiteY3" fmla="*/ 127146 h 1060855"/>
                  <a:gd name="connsiteX4" fmla="*/ 782408 w 947867"/>
                  <a:gd name="connsiteY4" fmla="*/ 164224 h 1060855"/>
                  <a:gd name="connsiteX5" fmla="*/ 879370 w 947867"/>
                  <a:gd name="connsiteY5" fmla="*/ 295232 h 1060855"/>
                  <a:gd name="connsiteX6" fmla="*/ 800223 w 947867"/>
                  <a:gd name="connsiteY6" fmla="*/ 289780 h 1060855"/>
                  <a:gd name="connsiteX7" fmla="*/ 787396 w 947867"/>
                  <a:gd name="connsiteY7" fmla="*/ 290316 h 1060855"/>
                  <a:gd name="connsiteX8" fmla="*/ 808288 w 947867"/>
                  <a:gd name="connsiteY8" fmla="*/ 302247 h 1060855"/>
                  <a:gd name="connsiteX9" fmla="*/ 905250 w 947867"/>
                  <a:gd name="connsiteY9" fmla="*/ 433254 h 1060855"/>
                  <a:gd name="connsiteX10" fmla="*/ 826103 w 947867"/>
                  <a:gd name="connsiteY10" fmla="*/ 427802 h 1060855"/>
                  <a:gd name="connsiteX11" fmla="*/ 811780 w 947867"/>
                  <a:gd name="connsiteY11" fmla="*/ 428402 h 1060855"/>
                  <a:gd name="connsiteX12" fmla="*/ 852846 w 947867"/>
                  <a:gd name="connsiteY12" fmla="*/ 447733 h 1060855"/>
                  <a:gd name="connsiteX13" fmla="*/ 947848 w 947867"/>
                  <a:gd name="connsiteY13" fmla="*/ 548645 h 1060855"/>
                  <a:gd name="connsiteX14" fmla="*/ 947867 w 947867"/>
                  <a:gd name="connsiteY14" fmla="*/ 548749 h 1060855"/>
                  <a:gd name="connsiteX15" fmla="*/ 947848 w 947867"/>
                  <a:gd name="connsiteY15" fmla="*/ 548853 h 1060855"/>
                  <a:gd name="connsiteX16" fmla="*/ 852846 w 947867"/>
                  <a:gd name="connsiteY16" fmla="*/ 649765 h 1060855"/>
                  <a:gd name="connsiteX17" fmla="*/ 842730 w 947867"/>
                  <a:gd name="connsiteY17" fmla="*/ 654527 h 1060855"/>
                  <a:gd name="connsiteX18" fmla="*/ 905250 w 947867"/>
                  <a:gd name="connsiteY18" fmla="*/ 653679 h 1060855"/>
                  <a:gd name="connsiteX19" fmla="*/ 808288 w 947867"/>
                  <a:gd name="connsiteY19" fmla="*/ 784686 h 1060855"/>
                  <a:gd name="connsiteX20" fmla="*/ 787396 w 947867"/>
                  <a:gd name="connsiteY20" fmla="*/ 796617 h 1060855"/>
                  <a:gd name="connsiteX21" fmla="*/ 800223 w 947867"/>
                  <a:gd name="connsiteY21" fmla="*/ 797153 h 1060855"/>
                  <a:gd name="connsiteX22" fmla="*/ 879370 w 947867"/>
                  <a:gd name="connsiteY22" fmla="*/ 791701 h 1060855"/>
                  <a:gd name="connsiteX23" fmla="*/ 782408 w 947867"/>
                  <a:gd name="connsiteY23" fmla="*/ 922709 h 1060855"/>
                  <a:gd name="connsiteX24" fmla="*/ 709533 w 947867"/>
                  <a:gd name="connsiteY24" fmla="*/ 959787 h 1060855"/>
                  <a:gd name="connsiteX25" fmla="*/ 739837 w 947867"/>
                  <a:gd name="connsiteY25" fmla="*/ 961056 h 1060855"/>
                  <a:gd name="connsiteX26" fmla="*/ 818984 w 947867"/>
                  <a:gd name="connsiteY26" fmla="*/ 955603 h 1060855"/>
                  <a:gd name="connsiteX27" fmla="*/ 327830 w 947867"/>
                  <a:gd name="connsiteY27" fmla="*/ 1060424 h 1060855"/>
                  <a:gd name="connsiteX28" fmla="*/ 326905 w 947867"/>
                  <a:gd name="connsiteY28" fmla="*/ 1060831 h 1060855"/>
                  <a:gd name="connsiteX29" fmla="*/ 326715 w 947867"/>
                  <a:gd name="connsiteY29" fmla="*/ 1060855 h 1060855"/>
                  <a:gd name="connsiteX30" fmla="*/ 0 w 947867"/>
                  <a:gd name="connsiteY30" fmla="*/ 548748 h 1060855"/>
                  <a:gd name="connsiteX31" fmla="*/ 440502 w 947867"/>
                  <a:gd name="connsiteY31" fmla="*/ 1919 h 1060855"/>
                  <a:gd name="connsiteX0" fmla="*/ 440502 w 947867"/>
                  <a:gd name="connsiteY0" fmla="*/ 1919 h 1060831"/>
                  <a:gd name="connsiteX1" fmla="*/ 818984 w 947867"/>
                  <a:gd name="connsiteY1" fmla="*/ 131330 h 1060831"/>
                  <a:gd name="connsiteX2" fmla="*/ 739837 w 947867"/>
                  <a:gd name="connsiteY2" fmla="*/ 125877 h 1060831"/>
                  <a:gd name="connsiteX3" fmla="*/ 709533 w 947867"/>
                  <a:gd name="connsiteY3" fmla="*/ 127146 h 1060831"/>
                  <a:gd name="connsiteX4" fmla="*/ 782408 w 947867"/>
                  <a:gd name="connsiteY4" fmla="*/ 164224 h 1060831"/>
                  <a:gd name="connsiteX5" fmla="*/ 879370 w 947867"/>
                  <a:gd name="connsiteY5" fmla="*/ 295232 h 1060831"/>
                  <a:gd name="connsiteX6" fmla="*/ 800223 w 947867"/>
                  <a:gd name="connsiteY6" fmla="*/ 289780 h 1060831"/>
                  <a:gd name="connsiteX7" fmla="*/ 787396 w 947867"/>
                  <a:gd name="connsiteY7" fmla="*/ 290316 h 1060831"/>
                  <a:gd name="connsiteX8" fmla="*/ 808288 w 947867"/>
                  <a:gd name="connsiteY8" fmla="*/ 302247 h 1060831"/>
                  <a:gd name="connsiteX9" fmla="*/ 905250 w 947867"/>
                  <a:gd name="connsiteY9" fmla="*/ 433254 h 1060831"/>
                  <a:gd name="connsiteX10" fmla="*/ 826103 w 947867"/>
                  <a:gd name="connsiteY10" fmla="*/ 427802 h 1060831"/>
                  <a:gd name="connsiteX11" fmla="*/ 811780 w 947867"/>
                  <a:gd name="connsiteY11" fmla="*/ 428402 h 1060831"/>
                  <a:gd name="connsiteX12" fmla="*/ 852846 w 947867"/>
                  <a:gd name="connsiteY12" fmla="*/ 447733 h 1060831"/>
                  <a:gd name="connsiteX13" fmla="*/ 947848 w 947867"/>
                  <a:gd name="connsiteY13" fmla="*/ 548645 h 1060831"/>
                  <a:gd name="connsiteX14" fmla="*/ 947867 w 947867"/>
                  <a:gd name="connsiteY14" fmla="*/ 548749 h 1060831"/>
                  <a:gd name="connsiteX15" fmla="*/ 947848 w 947867"/>
                  <a:gd name="connsiteY15" fmla="*/ 548853 h 1060831"/>
                  <a:gd name="connsiteX16" fmla="*/ 852846 w 947867"/>
                  <a:gd name="connsiteY16" fmla="*/ 649765 h 1060831"/>
                  <a:gd name="connsiteX17" fmla="*/ 842730 w 947867"/>
                  <a:gd name="connsiteY17" fmla="*/ 654527 h 1060831"/>
                  <a:gd name="connsiteX18" fmla="*/ 905250 w 947867"/>
                  <a:gd name="connsiteY18" fmla="*/ 653679 h 1060831"/>
                  <a:gd name="connsiteX19" fmla="*/ 808288 w 947867"/>
                  <a:gd name="connsiteY19" fmla="*/ 784686 h 1060831"/>
                  <a:gd name="connsiteX20" fmla="*/ 787396 w 947867"/>
                  <a:gd name="connsiteY20" fmla="*/ 796617 h 1060831"/>
                  <a:gd name="connsiteX21" fmla="*/ 800223 w 947867"/>
                  <a:gd name="connsiteY21" fmla="*/ 797153 h 1060831"/>
                  <a:gd name="connsiteX22" fmla="*/ 879370 w 947867"/>
                  <a:gd name="connsiteY22" fmla="*/ 791701 h 1060831"/>
                  <a:gd name="connsiteX23" fmla="*/ 782408 w 947867"/>
                  <a:gd name="connsiteY23" fmla="*/ 922709 h 1060831"/>
                  <a:gd name="connsiteX24" fmla="*/ 709533 w 947867"/>
                  <a:gd name="connsiteY24" fmla="*/ 959787 h 1060831"/>
                  <a:gd name="connsiteX25" fmla="*/ 739837 w 947867"/>
                  <a:gd name="connsiteY25" fmla="*/ 961056 h 1060831"/>
                  <a:gd name="connsiteX26" fmla="*/ 818984 w 947867"/>
                  <a:gd name="connsiteY26" fmla="*/ 955603 h 1060831"/>
                  <a:gd name="connsiteX27" fmla="*/ 327830 w 947867"/>
                  <a:gd name="connsiteY27" fmla="*/ 1060424 h 1060831"/>
                  <a:gd name="connsiteX28" fmla="*/ 326905 w 947867"/>
                  <a:gd name="connsiteY28" fmla="*/ 1060831 h 1060831"/>
                  <a:gd name="connsiteX29" fmla="*/ 0 w 947867"/>
                  <a:gd name="connsiteY29" fmla="*/ 548748 h 1060831"/>
                  <a:gd name="connsiteX30" fmla="*/ 440502 w 947867"/>
                  <a:gd name="connsiteY30" fmla="*/ 1919 h 1060831"/>
                  <a:gd name="connsiteX0" fmla="*/ 440762 w 948127"/>
                  <a:gd name="connsiteY0" fmla="*/ 1919 h 1060831"/>
                  <a:gd name="connsiteX1" fmla="*/ 819244 w 948127"/>
                  <a:gd name="connsiteY1" fmla="*/ 131330 h 1060831"/>
                  <a:gd name="connsiteX2" fmla="*/ 740097 w 948127"/>
                  <a:gd name="connsiteY2" fmla="*/ 125877 h 1060831"/>
                  <a:gd name="connsiteX3" fmla="*/ 709793 w 948127"/>
                  <a:gd name="connsiteY3" fmla="*/ 127146 h 1060831"/>
                  <a:gd name="connsiteX4" fmla="*/ 782668 w 948127"/>
                  <a:gd name="connsiteY4" fmla="*/ 164224 h 1060831"/>
                  <a:gd name="connsiteX5" fmla="*/ 879630 w 948127"/>
                  <a:gd name="connsiteY5" fmla="*/ 295232 h 1060831"/>
                  <a:gd name="connsiteX6" fmla="*/ 800483 w 948127"/>
                  <a:gd name="connsiteY6" fmla="*/ 289780 h 1060831"/>
                  <a:gd name="connsiteX7" fmla="*/ 787656 w 948127"/>
                  <a:gd name="connsiteY7" fmla="*/ 290316 h 1060831"/>
                  <a:gd name="connsiteX8" fmla="*/ 808548 w 948127"/>
                  <a:gd name="connsiteY8" fmla="*/ 302247 h 1060831"/>
                  <a:gd name="connsiteX9" fmla="*/ 905510 w 948127"/>
                  <a:gd name="connsiteY9" fmla="*/ 433254 h 1060831"/>
                  <a:gd name="connsiteX10" fmla="*/ 826363 w 948127"/>
                  <a:gd name="connsiteY10" fmla="*/ 427802 h 1060831"/>
                  <a:gd name="connsiteX11" fmla="*/ 812040 w 948127"/>
                  <a:gd name="connsiteY11" fmla="*/ 428402 h 1060831"/>
                  <a:gd name="connsiteX12" fmla="*/ 853106 w 948127"/>
                  <a:gd name="connsiteY12" fmla="*/ 447733 h 1060831"/>
                  <a:gd name="connsiteX13" fmla="*/ 948108 w 948127"/>
                  <a:gd name="connsiteY13" fmla="*/ 548645 h 1060831"/>
                  <a:gd name="connsiteX14" fmla="*/ 948127 w 948127"/>
                  <a:gd name="connsiteY14" fmla="*/ 548749 h 1060831"/>
                  <a:gd name="connsiteX15" fmla="*/ 948108 w 948127"/>
                  <a:gd name="connsiteY15" fmla="*/ 548853 h 1060831"/>
                  <a:gd name="connsiteX16" fmla="*/ 853106 w 948127"/>
                  <a:gd name="connsiteY16" fmla="*/ 649765 h 1060831"/>
                  <a:gd name="connsiteX17" fmla="*/ 842990 w 948127"/>
                  <a:gd name="connsiteY17" fmla="*/ 654527 h 1060831"/>
                  <a:gd name="connsiteX18" fmla="*/ 905510 w 948127"/>
                  <a:gd name="connsiteY18" fmla="*/ 653679 h 1060831"/>
                  <a:gd name="connsiteX19" fmla="*/ 808548 w 948127"/>
                  <a:gd name="connsiteY19" fmla="*/ 784686 h 1060831"/>
                  <a:gd name="connsiteX20" fmla="*/ 787656 w 948127"/>
                  <a:gd name="connsiteY20" fmla="*/ 796617 h 1060831"/>
                  <a:gd name="connsiteX21" fmla="*/ 800483 w 948127"/>
                  <a:gd name="connsiteY21" fmla="*/ 797153 h 1060831"/>
                  <a:gd name="connsiteX22" fmla="*/ 879630 w 948127"/>
                  <a:gd name="connsiteY22" fmla="*/ 791701 h 1060831"/>
                  <a:gd name="connsiteX23" fmla="*/ 782668 w 948127"/>
                  <a:gd name="connsiteY23" fmla="*/ 922709 h 1060831"/>
                  <a:gd name="connsiteX24" fmla="*/ 709793 w 948127"/>
                  <a:gd name="connsiteY24" fmla="*/ 959787 h 1060831"/>
                  <a:gd name="connsiteX25" fmla="*/ 740097 w 948127"/>
                  <a:gd name="connsiteY25" fmla="*/ 961056 h 1060831"/>
                  <a:gd name="connsiteX26" fmla="*/ 819244 w 948127"/>
                  <a:gd name="connsiteY26" fmla="*/ 955603 h 1060831"/>
                  <a:gd name="connsiteX27" fmla="*/ 328090 w 948127"/>
                  <a:gd name="connsiteY27" fmla="*/ 1060424 h 1060831"/>
                  <a:gd name="connsiteX28" fmla="*/ 483637 w 948127"/>
                  <a:gd name="connsiteY28" fmla="*/ 1060831 h 1060831"/>
                  <a:gd name="connsiteX29" fmla="*/ 260 w 948127"/>
                  <a:gd name="connsiteY29" fmla="*/ 548748 h 1060831"/>
                  <a:gd name="connsiteX30" fmla="*/ 440762 w 948127"/>
                  <a:gd name="connsiteY30" fmla="*/ 1919 h 1060831"/>
                  <a:gd name="connsiteX0" fmla="*/ 440762 w 948127"/>
                  <a:gd name="connsiteY0" fmla="*/ 1919 h 1060424"/>
                  <a:gd name="connsiteX1" fmla="*/ 819244 w 948127"/>
                  <a:gd name="connsiteY1" fmla="*/ 131330 h 1060424"/>
                  <a:gd name="connsiteX2" fmla="*/ 740097 w 948127"/>
                  <a:gd name="connsiteY2" fmla="*/ 125877 h 1060424"/>
                  <a:gd name="connsiteX3" fmla="*/ 709793 w 948127"/>
                  <a:gd name="connsiteY3" fmla="*/ 127146 h 1060424"/>
                  <a:gd name="connsiteX4" fmla="*/ 782668 w 948127"/>
                  <a:gd name="connsiteY4" fmla="*/ 164224 h 1060424"/>
                  <a:gd name="connsiteX5" fmla="*/ 879630 w 948127"/>
                  <a:gd name="connsiteY5" fmla="*/ 295232 h 1060424"/>
                  <a:gd name="connsiteX6" fmla="*/ 800483 w 948127"/>
                  <a:gd name="connsiteY6" fmla="*/ 289780 h 1060424"/>
                  <a:gd name="connsiteX7" fmla="*/ 787656 w 948127"/>
                  <a:gd name="connsiteY7" fmla="*/ 290316 h 1060424"/>
                  <a:gd name="connsiteX8" fmla="*/ 808548 w 948127"/>
                  <a:gd name="connsiteY8" fmla="*/ 302247 h 1060424"/>
                  <a:gd name="connsiteX9" fmla="*/ 905510 w 948127"/>
                  <a:gd name="connsiteY9" fmla="*/ 433254 h 1060424"/>
                  <a:gd name="connsiteX10" fmla="*/ 826363 w 948127"/>
                  <a:gd name="connsiteY10" fmla="*/ 427802 h 1060424"/>
                  <a:gd name="connsiteX11" fmla="*/ 812040 w 948127"/>
                  <a:gd name="connsiteY11" fmla="*/ 428402 h 1060424"/>
                  <a:gd name="connsiteX12" fmla="*/ 853106 w 948127"/>
                  <a:gd name="connsiteY12" fmla="*/ 447733 h 1060424"/>
                  <a:gd name="connsiteX13" fmla="*/ 948108 w 948127"/>
                  <a:gd name="connsiteY13" fmla="*/ 548645 h 1060424"/>
                  <a:gd name="connsiteX14" fmla="*/ 948127 w 948127"/>
                  <a:gd name="connsiteY14" fmla="*/ 548749 h 1060424"/>
                  <a:gd name="connsiteX15" fmla="*/ 948108 w 948127"/>
                  <a:gd name="connsiteY15" fmla="*/ 548853 h 1060424"/>
                  <a:gd name="connsiteX16" fmla="*/ 853106 w 948127"/>
                  <a:gd name="connsiteY16" fmla="*/ 649765 h 1060424"/>
                  <a:gd name="connsiteX17" fmla="*/ 842990 w 948127"/>
                  <a:gd name="connsiteY17" fmla="*/ 654527 h 1060424"/>
                  <a:gd name="connsiteX18" fmla="*/ 905510 w 948127"/>
                  <a:gd name="connsiteY18" fmla="*/ 653679 h 1060424"/>
                  <a:gd name="connsiteX19" fmla="*/ 808548 w 948127"/>
                  <a:gd name="connsiteY19" fmla="*/ 784686 h 1060424"/>
                  <a:gd name="connsiteX20" fmla="*/ 787656 w 948127"/>
                  <a:gd name="connsiteY20" fmla="*/ 796617 h 1060424"/>
                  <a:gd name="connsiteX21" fmla="*/ 800483 w 948127"/>
                  <a:gd name="connsiteY21" fmla="*/ 797153 h 1060424"/>
                  <a:gd name="connsiteX22" fmla="*/ 879630 w 948127"/>
                  <a:gd name="connsiteY22" fmla="*/ 791701 h 1060424"/>
                  <a:gd name="connsiteX23" fmla="*/ 782668 w 948127"/>
                  <a:gd name="connsiteY23" fmla="*/ 922709 h 1060424"/>
                  <a:gd name="connsiteX24" fmla="*/ 709793 w 948127"/>
                  <a:gd name="connsiteY24" fmla="*/ 959787 h 1060424"/>
                  <a:gd name="connsiteX25" fmla="*/ 740097 w 948127"/>
                  <a:gd name="connsiteY25" fmla="*/ 961056 h 1060424"/>
                  <a:gd name="connsiteX26" fmla="*/ 819244 w 948127"/>
                  <a:gd name="connsiteY26" fmla="*/ 955603 h 1060424"/>
                  <a:gd name="connsiteX27" fmla="*/ 328090 w 948127"/>
                  <a:gd name="connsiteY27" fmla="*/ 1060424 h 1060424"/>
                  <a:gd name="connsiteX28" fmla="*/ 260 w 948127"/>
                  <a:gd name="connsiteY28" fmla="*/ 548748 h 1060424"/>
                  <a:gd name="connsiteX29" fmla="*/ 440762 w 948127"/>
                  <a:gd name="connsiteY29" fmla="*/ 1919 h 1060424"/>
                  <a:gd name="connsiteX0" fmla="*/ 440772 w 948137"/>
                  <a:gd name="connsiteY0" fmla="*/ 1919 h 1060424"/>
                  <a:gd name="connsiteX1" fmla="*/ 819254 w 948137"/>
                  <a:gd name="connsiteY1" fmla="*/ 131330 h 1060424"/>
                  <a:gd name="connsiteX2" fmla="*/ 740107 w 948137"/>
                  <a:gd name="connsiteY2" fmla="*/ 125877 h 1060424"/>
                  <a:gd name="connsiteX3" fmla="*/ 709803 w 948137"/>
                  <a:gd name="connsiteY3" fmla="*/ 127146 h 1060424"/>
                  <a:gd name="connsiteX4" fmla="*/ 782678 w 948137"/>
                  <a:gd name="connsiteY4" fmla="*/ 164224 h 1060424"/>
                  <a:gd name="connsiteX5" fmla="*/ 879640 w 948137"/>
                  <a:gd name="connsiteY5" fmla="*/ 295232 h 1060424"/>
                  <a:gd name="connsiteX6" fmla="*/ 800493 w 948137"/>
                  <a:gd name="connsiteY6" fmla="*/ 289780 h 1060424"/>
                  <a:gd name="connsiteX7" fmla="*/ 787666 w 948137"/>
                  <a:gd name="connsiteY7" fmla="*/ 290316 h 1060424"/>
                  <a:gd name="connsiteX8" fmla="*/ 808558 w 948137"/>
                  <a:gd name="connsiteY8" fmla="*/ 302247 h 1060424"/>
                  <a:gd name="connsiteX9" fmla="*/ 905520 w 948137"/>
                  <a:gd name="connsiteY9" fmla="*/ 433254 h 1060424"/>
                  <a:gd name="connsiteX10" fmla="*/ 826373 w 948137"/>
                  <a:gd name="connsiteY10" fmla="*/ 427802 h 1060424"/>
                  <a:gd name="connsiteX11" fmla="*/ 812050 w 948137"/>
                  <a:gd name="connsiteY11" fmla="*/ 428402 h 1060424"/>
                  <a:gd name="connsiteX12" fmla="*/ 853116 w 948137"/>
                  <a:gd name="connsiteY12" fmla="*/ 447733 h 1060424"/>
                  <a:gd name="connsiteX13" fmla="*/ 948118 w 948137"/>
                  <a:gd name="connsiteY13" fmla="*/ 548645 h 1060424"/>
                  <a:gd name="connsiteX14" fmla="*/ 948137 w 948137"/>
                  <a:gd name="connsiteY14" fmla="*/ 548749 h 1060424"/>
                  <a:gd name="connsiteX15" fmla="*/ 948118 w 948137"/>
                  <a:gd name="connsiteY15" fmla="*/ 548853 h 1060424"/>
                  <a:gd name="connsiteX16" fmla="*/ 853116 w 948137"/>
                  <a:gd name="connsiteY16" fmla="*/ 649765 h 1060424"/>
                  <a:gd name="connsiteX17" fmla="*/ 843000 w 948137"/>
                  <a:gd name="connsiteY17" fmla="*/ 654527 h 1060424"/>
                  <a:gd name="connsiteX18" fmla="*/ 905520 w 948137"/>
                  <a:gd name="connsiteY18" fmla="*/ 653679 h 1060424"/>
                  <a:gd name="connsiteX19" fmla="*/ 808558 w 948137"/>
                  <a:gd name="connsiteY19" fmla="*/ 784686 h 1060424"/>
                  <a:gd name="connsiteX20" fmla="*/ 787666 w 948137"/>
                  <a:gd name="connsiteY20" fmla="*/ 796617 h 1060424"/>
                  <a:gd name="connsiteX21" fmla="*/ 800493 w 948137"/>
                  <a:gd name="connsiteY21" fmla="*/ 797153 h 1060424"/>
                  <a:gd name="connsiteX22" fmla="*/ 879640 w 948137"/>
                  <a:gd name="connsiteY22" fmla="*/ 791701 h 1060424"/>
                  <a:gd name="connsiteX23" fmla="*/ 782678 w 948137"/>
                  <a:gd name="connsiteY23" fmla="*/ 922709 h 1060424"/>
                  <a:gd name="connsiteX24" fmla="*/ 709803 w 948137"/>
                  <a:gd name="connsiteY24" fmla="*/ 959787 h 1060424"/>
                  <a:gd name="connsiteX25" fmla="*/ 740107 w 948137"/>
                  <a:gd name="connsiteY25" fmla="*/ 961056 h 1060424"/>
                  <a:gd name="connsiteX26" fmla="*/ 819254 w 948137"/>
                  <a:gd name="connsiteY26" fmla="*/ 955603 h 1060424"/>
                  <a:gd name="connsiteX27" fmla="*/ 484574 w 948137"/>
                  <a:gd name="connsiteY27" fmla="*/ 1060424 h 1060424"/>
                  <a:gd name="connsiteX28" fmla="*/ 270 w 948137"/>
                  <a:gd name="connsiteY28" fmla="*/ 548748 h 1060424"/>
                  <a:gd name="connsiteX29" fmla="*/ 440772 w 948137"/>
                  <a:gd name="connsiteY29" fmla="*/ 1919 h 1060424"/>
                  <a:gd name="connsiteX0" fmla="*/ 440772 w 948137"/>
                  <a:gd name="connsiteY0" fmla="*/ 1919 h 1066428"/>
                  <a:gd name="connsiteX1" fmla="*/ 819254 w 948137"/>
                  <a:gd name="connsiteY1" fmla="*/ 131330 h 1066428"/>
                  <a:gd name="connsiteX2" fmla="*/ 740107 w 948137"/>
                  <a:gd name="connsiteY2" fmla="*/ 125877 h 1066428"/>
                  <a:gd name="connsiteX3" fmla="*/ 709803 w 948137"/>
                  <a:gd name="connsiteY3" fmla="*/ 127146 h 1066428"/>
                  <a:gd name="connsiteX4" fmla="*/ 782678 w 948137"/>
                  <a:gd name="connsiteY4" fmla="*/ 164224 h 1066428"/>
                  <a:gd name="connsiteX5" fmla="*/ 879640 w 948137"/>
                  <a:gd name="connsiteY5" fmla="*/ 295232 h 1066428"/>
                  <a:gd name="connsiteX6" fmla="*/ 800493 w 948137"/>
                  <a:gd name="connsiteY6" fmla="*/ 289780 h 1066428"/>
                  <a:gd name="connsiteX7" fmla="*/ 787666 w 948137"/>
                  <a:gd name="connsiteY7" fmla="*/ 290316 h 1066428"/>
                  <a:gd name="connsiteX8" fmla="*/ 808558 w 948137"/>
                  <a:gd name="connsiteY8" fmla="*/ 302247 h 1066428"/>
                  <a:gd name="connsiteX9" fmla="*/ 905520 w 948137"/>
                  <a:gd name="connsiteY9" fmla="*/ 433254 h 1066428"/>
                  <a:gd name="connsiteX10" fmla="*/ 826373 w 948137"/>
                  <a:gd name="connsiteY10" fmla="*/ 427802 h 1066428"/>
                  <a:gd name="connsiteX11" fmla="*/ 812050 w 948137"/>
                  <a:gd name="connsiteY11" fmla="*/ 428402 h 1066428"/>
                  <a:gd name="connsiteX12" fmla="*/ 853116 w 948137"/>
                  <a:gd name="connsiteY12" fmla="*/ 447733 h 1066428"/>
                  <a:gd name="connsiteX13" fmla="*/ 948118 w 948137"/>
                  <a:gd name="connsiteY13" fmla="*/ 548645 h 1066428"/>
                  <a:gd name="connsiteX14" fmla="*/ 948137 w 948137"/>
                  <a:gd name="connsiteY14" fmla="*/ 548749 h 1066428"/>
                  <a:gd name="connsiteX15" fmla="*/ 948118 w 948137"/>
                  <a:gd name="connsiteY15" fmla="*/ 548853 h 1066428"/>
                  <a:gd name="connsiteX16" fmla="*/ 853116 w 948137"/>
                  <a:gd name="connsiteY16" fmla="*/ 649765 h 1066428"/>
                  <a:gd name="connsiteX17" fmla="*/ 843000 w 948137"/>
                  <a:gd name="connsiteY17" fmla="*/ 654527 h 1066428"/>
                  <a:gd name="connsiteX18" fmla="*/ 905520 w 948137"/>
                  <a:gd name="connsiteY18" fmla="*/ 653679 h 1066428"/>
                  <a:gd name="connsiteX19" fmla="*/ 808558 w 948137"/>
                  <a:gd name="connsiteY19" fmla="*/ 784686 h 1066428"/>
                  <a:gd name="connsiteX20" fmla="*/ 787666 w 948137"/>
                  <a:gd name="connsiteY20" fmla="*/ 796617 h 1066428"/>
                  <a:gd name="connsiteX21" fmla="*/ 800493 w 948137"/>
                  <a:gd name="connsiteY21" fmla="*/ 797153 h 1066428"/>
                  <a:gd name="connsiteX22" fmla="*/ 879640 w 948137"/>
                  <a:gd name="connsiteY22" fmla="*/ 791701 h 1066428"/>
                  <a:gd name="connsiteX23" fmla="*/ 782678 w 948137"/>
                  <a:gd name="connsiteY23" fmla="*/ 922709 h 1066428"/>
                  <a:gd name="connsiteX24" fmla="*/ 709803 w 948137"/>
                  <a:gd name="connsiteY24" fmla="*/ 959787 h 1066428"/>
                  <a:gd name="connsiteX25" fmla="*/ 740107 w 948137"/>
                  <a:gd name="connsiteY25" fmla="*/ 961056 h 1066428"/>
                  <a:gd name="connsiteX26" fmla="*/ 819254 w 948137"/>
                  <a:gd name="connsiteY26" fmla="*/ 955603 h 1066428"/>
                  <a:gd name="connsiteX27" fmla="*/ 484574 w 948137"/>
                  <a:gd name="connsiteY27" fmla="*/ 1060424 h 1066428"/>
                  <a:gd name="connsiteX28" fmla="*/ 270 w 948137"/>
                  <a:gd name="connsiteY28" fmla="*/ 548748 h 1066428"/>
                  <a:gd name="connsiteX29" fmla="*/ 440772 w 948137"/>
                  <a:gd name="connsiteY29" fmla="*/ 1919 h 1066428"/>
                  <a:gd name="connsiteX0" fmla="*/ 440555 w 947920"/>
                  <a:gd name="connsiteY0" fmla="*/ 1919 h 1083051"/>
                  <a:gd name="connsiteX1" fmla="*/ 819037 w 947920"/>
                  <a:gd name="connsiteY1" fmla="*/ 131330 h 1083051"/>
                  <a:gd name="connsiteX2" fmla="*/ 739890 w 947920"/>
                  <a:gd name="connsiteY2" fmla="*/ 125877 h 1083051"/>
                  <a:gd name="connsiteX3" fmla="*/ 709586 w 947920"/>
                  <a:gd name="connsiteY3" fmla="*/ 127146 h 1083051"/>
                  <a:gd name="connsiteX4" fmla="*/ 782461 w 947920"/>
                  <a:gd name="connsiteY4" fmla="*/ 164224 h 1083051"/>
                  <a:gd name="connsiteX5" fmla="*/ 879423 w 947920"/>
                  <a:gd name="connsiteY5" fmla="*/ 295232 h 1083051"/>
                  <a:gd name="connsiteX6" fmla="*/ 800276 w 947920"/>
                  <a:gd name="connsiteY6" fmla="*/ 289780 h 1083051"/>
                  <a:gd name="connsiteX7" fmla="*/ 787449 w 947920"/>
                  <a:gd name="connsiteY7" fmla="*/ 290316 h 1083051"/>
                  <a:gd name="connsiteX8" fmla="*/ 808341 w 947920"/>
                  <a:gd name="connsiteY8" fmla="*/ 302247 h 1083051"/>
                  <a:gd name="connsiteX9" fmla="*/ 905303 w 947920"/>
                  <a:gd name="connsiteY9" fmla="*/ 433254 h 1083051"/>
                  <a:gd name="connsiteX10" fmla="*/ 826156 w 947920"/>
                  <a:gd name="connsiteY10" fmla="*/ 427802 h 1083051"/>
                  <a:gd name="connsiteX11" fmla="*/ 811833 w 947920"/>
                  <a:gd name="connsiteY11" fmla="*/ 428402 h 1083051"/>
                  <a:gd name="connsiteX12" fmla="*/ 852899 w 947920"/>
                  <a:gd name="connsiteY12" fmla="*/ 447733 h 1083051"/>
                  <a:gd name="connsiteX13" fmla="*/ 947901 w 947920"/>
                  <a:gd name="connsiteY13" fmla="*/ 548645 h 1083051"/>
                  <a:gd name="connsiteX14" fmla="*/ 947920 w 947920"/>
                  <a:gd name="connsiteY14" fmla="*/ 548749 h 1083051"/>
                  <a:gd name="connsiteX15" fmla="*/ 947901 w 947920"/>
                  <a:gd name="connsiteY15" fmla="*/ 548853 h 1083051"/>
                  <a:gd name="connsiteX16" fmla="*/ 852899 w 947920"/>
                  <a:gd name="connsiteY16" fmla="*/ 649765 h 1083051"/>
                  <a:gd name="connsiteX17" fmla="*/ 842783 w 947920"/>
                  <a:gd name="connsiteY17" fmla="*/ 654527 h 1083051"/>
                  <a:gd name="connsiteX18" fmla="*/ 905303 w 947920"/>
                  <a:gd name="connsiteY18" fmla="*/ 653679 h 1083051"/>
                  <a:gd name="connsiteX19" fmla="*/ 808341 w 947920"/>
                  <a:gd name="connsiteY19" fmla="*/ 784686 h 1083051"/>
                  <a:gd name="connsiteX20" fmla="*/ 787449 w 947920"/>
                  <a:gd name="connsiteY20" fmla="*/ 796617 h 1083051"/>
                  <a:gd name="connsiteX21" fmla="*/ 800276 w 947920"/>
                  <a:gd name="connsiteY21" fmla="*/ 797153 h 1083051"/>
                  <a:gd name="connsiteX22" fmla="*/ 879423 w 947920"/>
                  <a:gd name="connsiteY22" fmla="*/ 791701 h 1083051"/>
                  <a:gd name="connsiteX23" fmla="*/ 782461 w 947920"/>
                  <a:gd name="connsiteY23" fmla="*/ 922709 h 1083051"/>
                  <a:gd name="connsiteX24" fmla="*/ 709586 w 947920"/>
                  <a:gd name="connsiteY24" fmla="*/ 959787 h 1083051"/>
                  <a:gd name="connsiteX25" fmla="*/ 739890 w 947920"/>
                  <a:gd name="connsiteY25" fmla="*/ 961056 h 1083051"/>
                  <a:gd name="connsiteX26" fmla="*/ 819037 w 947920"/>
                  <a:gd name="connsiteY26" fmla="*/ 955603 h 1083051"/>
                  <a:gd name="connsiteX27" fmla="*/ 459321 w 947920"/>
                  <a:gd name="connsiteY27" fmla="*/ 1077677 h 1083051"/>
                  <a:gd name="connsiteX28" fmla="*/ 53 w 947920"/>
                  <a:gd name="connsiteY28" fmla="*/ 548748 h 1083051"/>
                  <a:gd name="connsiteX29" fmla="*/ 440555 w 947920"/>
                  <a:gd name="connsiteY29" fmla="*/ 1919 h 1083051"/>
                  <a:gd name="connsiteX0" fmla="*/ 440555 w 947920"/>
                  <a:gd name="connsiteY0" fmla="*/ 20582 h 1101714"/>
                  <a:gd name="connsiteX1" fmla="*/ 819037 w 947920"/>
                  <a:gd name="connsiteY1" fmla="*/ 149993 h 1101714"/>
                  <a:gd name="connsiteX2" fmla="*/ 739890 w 947920"/>
                  <a:gd name="connsiteY2" fmla="*/ 144540 h 1101714"/>
                  <a:gd name="connsiteX3" fmla="*/ 709586 w 947920"/>
                  <a:gd name="connsiteY3" fmla="*/ 145809 h 1101714"/>
                  <a:gd name="connsiteX4" fmla="*/ 782461 w 947920"/>
                  <a:gd name="connsiteY4" fmla="*/ 182887 h 1101714"/>
                  <a:gd name="connsiteX5" fmla="*/ 879423 w 947920"/>
                  <a:gd name="connsiteY5" fmla="*/ 313895 h 1101714"/>
                  <a:gd name="connsiteX6" fmla="*/ 800276 w 947920"/>
                  <a:gd name="connsiteY6" fmla="*/ 308443 h 1101714"/>
                  <a:gd name="connsiteX7" fmla="*/ 787449 w 947920"/>
                  <a:gd name="connsiteY7" fmla="*/ 308979 h 1101714"/>
                  <a:gd name="connsiteX8" fmla="*/ 808341 w 947920"/>
                  <a:gd name="connsiteY8" fmla="*/ 320910 h 1101714"/>
                  <a:gd name="connsiteX9" fmla="*/ 905303 w 947920"/>
                  <a:gd name="connsiteY9" fmla="*/ 451917 h 1101714"/>
                  <a:gd name="connsiteX10" fmla="*/ 826156 w 947920"/>
                  <a:gd name="connsiteY10" fmla="*/ 446465 h 1101714"/>
                  <a:gd name="connsiteX11" fmla="*/ 811833 w 947920"/>
                  <a:gd name="connsiteY11" fmla="*/ 447065 h 1101714"/>
                  <a:gd name="connsiteX12" fmla="*/ 852899 w 947920"/>
                  <a:gd name="connsiteY12" fmla="*/ 466396 h 1101714"/>
                  <a:gd name="connsiteX13" fmla="*/ 947901 w 947920"/>
                  <a:gd name="connsiteY13" fmla="*/ 567308 h 1101714"/>
                  <a:gd name="connsiteX14" fmla="*/ 947920 w 947920"/>
                  <a:gd name="connsiteY14" fmla="*/ 567412 h 1101714"/>
                  <a:gd name="connsiteX15" fmla="*/ 947901 w 947920"/>
                  <a:gd name="connsiteY15" fmla="*/ 567516 h 1101714"/>
                  <a:gd name="connsiteX16" fmla="*/ 852899 w 947920"/>
                  <a:gd name="connsiteY16" fmla="*/ 668428 h 1101714"/>
                  <a:gd name="connsiteX17" fmla="*/ 842783 w 947920"/>
                  <a:gd name="connsiteY17" fmla="*/ 673190 h 1101714"/>
                  <a:gd name="connsiteX18" fmla="*/ 905303 w 947920"/>
                  <a:gd name="connsiteY18" fmla="*/ 672342 h 1101714"/>
                  <a:gd name="connsiteX19" fmla="*/ 808341 w 947920"/>
                  <a:gd name="connsiteY19" fmla="*/ 803349 h 1101714"/>
                  <a:gd name="connsiteX20" fmla="*/ 787449 w 947920"/>
                  <a:gd name="connsiteY20" fmla="*/ 815280 h 1101714"/>
                  <a:gd name="connsiteX21" fmla="*/ 800276 w 947920"/>
                  <a:gd name="connsiteY21" fmla="*/ 815816 h 1101714"/>
                  <a:gd name="connsiteX22" fmla="*/ 879423 w 947920"/>
                  <a:gd name="connsiteY22" fmla="*/ 810364 h 1101714"/>
                  <a:gd name="connsiteX23" fmla="*/ 782461 w 947920"/>
                  <a:gd name="connsiteY23" fmla="*/ 941372 h 1101714"/>
                  <a:gd name="connsiteX24" fmla="*/ 709586 w 947920"/>
                  <a:gd name="connsiteY24" fmla="*/ 978450 h 1101714"/>
                  <a:gd name="connsiteX25" fmla="*/ 739890 w 947920"/>
                  <a:gd name="connsiteY25" fmla="*/ 979719 h 1101714"/>
                  <a:gd name="connsiteX26" fmla="*/ 819037 w 947920"/>
                  <a:gd name="connsiteY26" fmla="*/ 974266 h 1101714"/>
                  <a:gd name="connsiteX27" fmla="*/ 459321 w 947920"/>
                  <a:gd name="connsiteY27" fmla="*/ 1096340 h 1101714"/>
                  <a:gd name="connsiteX28" fmla="*/ 53 w 947920"/>
                  <a:gd name="connsiteY28" fmla="*/ 567411 h 1101714"/>
                  <a:gd name="connsiteX29" fmla="*/ 440555 w 947920"/>
                  <a:gd name="connsiteY29" fmla="*/ 20582 h 1101714"/>
                  <a:gd name="connsiteX0" fmla="*/ 409646 w 948305"/>
                  <a:gd name="connsiteY0" fmla="*/ 24303 h 1070929"/>
                  <a:gd name="connsiteX1" fmla="*/ 819422 w 948305"/>
                  <a:gd name="connsiteY1" fmla="*/ 119208 h 1070929"/>
                  <a:gd name="connsiteX2" fmla="*/ 740275 w 948305"/>
                  <a:gd name="connsiteY2" fmla="*/ 113755 h 1070929"/>
                  <a:gd name="connsiteX3" fmla="*/ 709971 w 948305"/>
                  <a:gd name="connsiteY3" fmla="*/ 115024 h 1070929"/>
                  <a:gd name="connsiteX4" fmla="*/ 782846 w 948305"/>
                  <a:gd name="connsiteY4" fmla="*/ 152102 h 1070929"/>
                  <a:gd name="connsiteX5" fmla="*/ 879808 w 948305"/>
                  <a:gd name="connsiteY5" fmla="*/ 283110 h 1070929"/>
                  <a:gd name="connsiteX6" fmla="*/ 800661 w 948305"/>
                  <a:gd name="connsiteY6" fmla="*/ 277658 h 1070929"/>
                  <a:gd name="connsiteX7" fmla="*/ 787834 w 948305"/>
                  <a:gd name="connsiteY7" fmla="*/ 278194 h 1070929"/>
                  <a:gd name="connsiteX8" fmla="*/ 808726 w 948305"/>
                  <a:gd name="connsiteY8" fmla="*/ 290125 h 1070929"/>
                  <a:gd name="connsiteX9" fmla="*/ 905688 w 948305"/>
                  <a:gd name="connsiteY9" fmla="*/ 421132 h 1070929"/>
                  <a:gd name="connsiteX10" fmla="*/ 826541 w 948305"/>
                  <a:gd name="connsiteY10" fmla="*/ 415680 h 1070929"/>
                  <a:gd name="connsiteX11" fmla="*/ 812218 w 948305"/>
                  <a:gd name="connsiteY11" fmla="*/ 416280 h 1070929"/>
                  <a:gd name="connsiteX12" fmla="*/ 853284 w 948305"/>
                  <a:gd name="connsiteY12" fmla="*/ 435611 h 1070929"/>
                  <a:gd name="connsiteX13" fmla="*/ 948286 w 948305"/>
                  <a:gd name="connsiteY13" fmla="*/ 536523 h 1070929"/>
                  <a:gd name="connsiteX14" fmla="*/ 948305 w 948305"/>
                  <a:gd name="connsiteY14" fmla="*/ 536627 h 1070929"/>
                  <a:gd name="connsiteX15" fmla="*/ 948286 w 948305"/>
                  <a:gd name="connsiteY15" fmla="*/ 536731 h 1070929"/>
                  <a:gd name="connsiteX16" fmla="*/ 853284 w 948305"/>
                  <a:gd name="connsiteY16" fmla="*/ 637643 h 1070929"/>
                  <a:gd name="connsiteX17" fmla="*/ 843168 w 948305"/>
                  <a:gd name="connsiteY17" fmla="*/ 642405 h 1070929"/>
                  <a:gd name="connsiteX18" fmla="*/ 905688 w 948305"/>
                  <a:gd name="connsiteY18" fmla="*/ 641557 h 1070929"/>
                  <a:gd name="connsiteX19" fmla="*/ 808726 w 948305"/>
                  <a:gd name="connsiteY19" fmla="*/ 772564 h 1070929"/>
                  <a:gd name="connsiteX20" fmla="*/ 787834 w 948305"/>
                  <a:gd name="connsiteY20" fmla="*/ 784495 h 1070929"/>
                  <a:gd name="connsiteX21" fmla="*/ 800661 w 948305"/>
                  <a:gd name="connsiteY21" fmla="*/ 785031 h 1070929"/>
                  <a:gd name="connsiteX22" fmla="*/ 879808 w 948305"/>
                  <a:gd name="connsiteY22" fmla="*/ 779579 h 1070929"/>
                  <a:gd name="connsiteX23" fmla="*/ 782846 w 948305"/>
                  <a:gd name="connsiteY23" fmla="*/ 910587 h 1070929"/>
                  <a:gd name="connsiteX24" fmla="*/ 709971 w 948305"/>
                  <a:gd name="connsiteY24" fmla="*/ 947665 h 1070929"/>
                  <a:gd name="connsiteX25" fmla="*/ 740275 w 948305"/>
                  <a:gd name="connsiteY25" fmla="*/ 948934 h 1070929"/>
                  <a:gd name="connsiteX26" fmla="*/ 819422 w 948305"/>
                  <a:gd name="connsiteY26" fmla="*/ 943481 h 1070929"/>
                  <a:gd name="connsiteX27" fmla="*/ 459706 w 948305"/>
                  <a:gd name="connsiteY27" fmla="*/ 1065555 h 1070929"/>
                  <a:gd name="connsiteX28" fmla="*/ 438 w 948305"/>
                  <a:gd name="connsiteY28" fmla="*/ 536626 h 1070929"/>
                  <a:gd name="connsiteX29" fmla="*/ 409646 w 948305"/>
                  <a:gd name="connsiteY29" fmla="*/ 24303 h 107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48305" h="1070929">
                    <a:moveTo>
                      <a:pt x="409646" y="24303"/>
                    </a:moveTo>
                    <a:cubicBezTo>
                      <a:pt x="717316" y="-53330"/>
                      <a:pt x="693261" y="76071"/>
                      <a:pt x="819422" y="119208"/>
                    </a:cubicBezTo>
                    <a:cubicBezTo>
                      <a:pt x="793108" y="115903"/>
                      <a:pt x="766680" y="114099"/>
                      <a:pt x="740275" y="113755"/>
                    </a:cubicBezTo>
                    <a:lnTo>
                      <a:pt x="709971" y="115024"/>
                    </a:lnTo>
                    <a:lnTo>
                      <a:pt x="782846" y="152102"/>
                    </a:lnTo>
                    <a:cubicBezTo>
                      <a:pt x="827781" y="183973"/>
                      <a:pt x="862371" y="228664"/>
                      <a:pt x="879808" y="283110"/>
                    </a:cubicBezTo>
                    <a:cubicBezTo>
                      <a:pt x="853493" y="279805"/>
                      <a:pt x="827067" y="278002"/>
                      <a:pt x="800661" y="277658"/>
                    </a:cubicBezTo>
                    <a:lnTo>
                      <a:pt x="787834" y="278194"/>
                    </a:lnTo>
                    <a:lnTo>
                      <a:pt x="808726" y="290125"/>
                    </a:lnTo>
                    <a:cubicBezTo>
                      <a:pt x="853660" y="321995"/>
                      <a:pt x="888250" y="366686"/>
                      <a:pt x="905688" y="421132"/>
                    </a:cubicBezTo>
                    <a:cubicBezTo>
                      <a:pt x="879373" y="417827"/>
                      <a:pt x="852946" y="416024"/>
                      <a:pt x="826541" y="415680"/>
                    </a:cubicBezTo>
                    <a:lnTo>
                      <a:pt x="812218" y="416280"/>
                    </a:lnTo>
                    <a:lnTo>
                      <a:pt x="853284" y="435611"/>
                    </a:lnTo>
                    <a:cubicBezTo>
                      <a:pt x="900040" y="463910"/>
                      <a:pt x="933425" y="498448"/>
                      <a:pt x="948286" y="536523"/>
                    </a:cubicBezTo>
                    <a:cubicBezTo>
                      <a:pt x="948292" y="536558"/>
                      <a:pt x="948299" y="536592"/>
                      <a:pt x="948305" y="536627"/>
                    </a:cubicBezTo>
                    <a:cubicBezTo>
                      <a:pt x="948299" y="536662"/>
                      <a:pt x="948292" y="536696"/>
                      <a:pt x="948286" y="536731"/>
                    </a:cubicBezTo>
                    <a:cubicBezTo>
                      <a:pt x="933425" y="574806"/>
                      <a:pt x="900040" y="609344"/>
                      <a:pt x="853284" y="637643"/>
                    </a:cubicBezTo>
                    <a:lnTo>
                      <a:pt x="843168" y="642405"/>
                    </a:lnTo>
                    <a:lnTo>
                      <a:pt x="905688" y="641557"/>
                    </a:lnTo>
                    <a:cubicBezTo>
                      <a:pt x="888250" y="696004"/>
                      <a:pt x="853660" y="740694"/>
                      <a:pt x="808726" y="772564"/>
                    </a:cubicBezTo>
                    <a:lnTo>
                      <a:pt x="787834" y="784495"/>
                    </a:lnTo>
                    <a:lnTo>
                      <a:pt x="800661" y="785031"/>
                    </a:lnTo>
                    <a:cubicBezTo>
                      <a:pt x="827067" y="784687"/>
                      <a:pt x="853493" y="782884"/>
                      <a:pt x="879808" y="779579"/>
                    </a:cubicBezTo>
                    <a:cubicBezTo>
                      <a:pt x="862371" y="834025"/>
                      <a:pt x="827781" y="878716"/>
                      <a:pt x="782846" y="910587"/>
                    </a:cubicBezTo>
                    <a:lnTo>
                      <a:pt x="709971" y="947665"/>
                    </a:lnTo>
                    <a:lnTo>
                      <a:pt x="740275" y="948934"/>
                    </a:lnTo>
                    <a:cubicBezTo>
                      <a:pt x="766680" y="948590"/>
                      <a:pt x="793108" y="946786"/>
                      <a:pt x="819422" y="943481"/>
                    </a:cubicBezTo>
                    <a:cubicBezTo>
                      <a:pt x="750754" y="960042"/>
                      <a:pt x="754522" y="1099776"/>
                      <a:pt x="459706" y="1065555"/>
                    </a:cubicBezTo>
                    <a:cubicBezTo>
                      <a:pt x="164890" y="1031334"/>
                      <a:pt x="8781" y="710168"/>
                      <a:pt x="438" y="536626"/>
                    </a:cubicBezTo>
                    <a:cubicBezTo>
                      <a:pt x="-7905" y="363084"/>
                      <a:pt x="101976" y="101936"/>
                      <a:pt x="409646" y="24303"/>
                    </a:cubicBezTo>
                    <a:close/>
                  </a:path>
                </a:pathLst>
              </a:custGeom>
              <a:solidFill>
                <a:srgbClr val="66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811564C-B169-44B0-983A-90793A489B5F}"/>
                  </a:ext>
                </a:extLst>
              </p:cNvPr>
              <p:cNvSpPr/>
              <p:nvPr/>
            </p:nvSpPr>
            <p:spPr>
              <a:xfrm rot="5074011">
                <a:off x="3116751" y="1058092"/>
                <a:ext cx="129102" cy="766241"/>
              </a:xfrm>
              <a:custGeom>
                <a:avLst/>
                <a:gdLst>
                  <a:gd name="connsiteX0" fmla="*/ 238125 w 238125"/>
                  <a:gd name="connsiteY0" fmla="*/ 0 h 547689"/>
                  <a:gd name="connsiteX1" fmla="*/ 119063 w 238125"/>
                  <a:gd name="connsiteY1" fmla="*/ 542113 h 547689"/>
                  <a:gd name="connsiteX2" fmla="*/ 119350 w 238125"/>
                  <a:gd name="connsiteY2" fmla="*/ 547689 h 547689"/>
                  <a:gd name="connsiteX3" fmla="*/ 247 w 238125"/>
                  <a:gd name="connsiteY3" fmla="*/ 547689 h 547689"/>
                  <a:gd name="connsiteX4" fmla="*/ 0 w 238125"/>
                  <a:gd name="connsiteY4" fmla="*/ 542114 h 547689"/>
                  <a:gd name="connsiteX5" fmla="*/ 238125 w 238125"/>
                  <a:gd name="connsiteY5" fmla="*/ 0 h 547689"/>
                  <a:gd name="connsiteX0" fmla="*/ 238125 w 238125"/>
                  <a:gd name="connsiteY0" fmla="*/ 0 h 614364"/>
                  <a:gd name="connsiteX1" fmla="*/ 119063 w 238125"/>
                  <a:gd name="connsiteY1" fmla="*/ 542113 h 614364"/>
                  <a:gd name="connsiteX2" fmla="*/ 119350 w 238125"/>
                  <a:gd name="connsiteY2" fmla="*/ 547689 h 614364"/>
                  <a:gd name="connsiteX3" fmla="*/ 47872 w 238125"/>
                  <a:gd name="connsiteY3" fmla="*/ 614364 h 614364"/>
                  <a:gd name="connsiteX4" fmla="*/ 0 w 238125"/>
                  <a:gd name="connsiteY4" fmla="*/ 542114 h 614364"/>
                  <a:gd name="connsiteX5" fmla="*/ 238125 w 238125"/>
                  <a:gd name="connsiteY5" fmla="*/ 0 h 614364"/>
                  <a:gd name="connsiteX0" fmla="*/ 238125 w 238125"/>
                  <a:gd name="connsiteY0" fmla="*/ 0 h 618503"/>
                  <a:gd name="connsiteX1" fmla="*/ 119063 w 238125"/>
                  <a:gd name="connsiteY1" fmla="*/ 542113 h 618503"/>
                  <a:gd name="connsiteX2" fmla="*/ 47872 w 238125"/>
                  <a:gd name="connsiteY2" fmla="*/ 614364 h 618503"/>
                  <a:gd name="connsiteX3" fmla="*/ 0 w 238125"/>
                  <a:gd name="connsiteY3" fmla="*/ 542114 h 618503"/>
                  <a:gd name="connsiteX4" fmla="*/ 238125 w 238125"/>
                  <a:gd name="connsiteY4" fmla="*/ 0 h 618503"/>
                  <a:gd name="connsiteX0" fmla="*/ 238125 w 238125"/>
                  <a:gd name="connsiteY0" fmla="*/ 0 h 666752"/>
                  <a:gd name="connsiteX1" fmla="*/ 119063 w 238125"/>
                  <a:gd name="connsiteY1" fmla="*/ 542113 h 666752"/>
                  <a:gd name="connsiteX2" fmla="*/ 247 w 238125"/>
                  <a:gd name="connsiteY2" fmla="*/ 666752 h 666752"/>
                  <a:gd name="connsiteX3" fmla="*/ 0 w 238125"/>
                  <a:gd name="connsiteY3" fmla="*/ 542114 h 666752"/>
                  <a:gd name="connsiteX4" fmla="*/ 238125 w 238125"/>
                  <a:gd name="connsiteY4" fmla="*/ 0 h 666752"/>
                  <a:gd name="connsiteX0" fmla="*/ 262618 w 262618"/>
                  <a:gd name="connsiteY0" fmla="*/ 0 h 667270"/>
                  <a:gd name="connsiteX1" fmla="*/ 143556 w 262618"/>
                  <a:gd name="connsiteY1" fmla="*/ 542113 h 667270"/>
                  <a:gd name="connsiteX2" fmla="*/ 24740 w 262618"/>
                  <a:gd name="connsiteY2" fmla="*/ 666752 h 667270"/>
                  <a:gd name="connsiteX3" fmla="*/ 24493 w 262618"/>
                  <a:gd name="connsiteY3" fmla="*/ 542114 h 667270"/>
                  <a:gd name="connsiteX4" fmla="*/ 262618 w 262618"/>
                  <a:gd name="connsiteY4" fmla="*/ 0 h 667270"/>
                  <a:gd name="connsiteX0" fmla="*/ 238235 w 238235"/>
                  <a:gd name="connsiteY0" fmla="*/ 0 h 622290"/>
                  <a:gd name="connsiteX1" fmla="*/ 119173 w 238235"/>
                  <a:gd name="connsiteY1" fmla="*/ 542113 h 622290"/>
                  <a:gd name="connsiteX2" fmla="*/ 50363 w 238235"/>
                  <a:gd name="connsiteY2" fmla="*/ 616746 h 622290"/>
                  <a:gd name="connsiteX3" fmla="*/ 110 w 238235"/>
                  <a:gd name="connsiteY3" fmla="*/ 542114 h 622290"/>
                  <a:gd name="connsiteX4" fmla="*/ 238235 w 238235"/>
                  <a:gd name="connsiteY4" fmla="*/ 0 h 622290"/>
                  <a:gd name="connsiteX0" fmla="*/ 239095 w 239095"/>
                  <a:gd name="connsiteY0" fmla="*/ 0 h 620177"/>
                  <a:gd name="connsiteX1" fmla="*/ 120033 w 239095"/>
                  <a:gd name="connsiteY1" fmla="*/ 542113 h 620177"/>
                  <a:gd name="connsiteX2" fmla="*/ 51223 w 239095"/>
                  <a:gd name="connsiteY2" fmla="*/ 616746 h 620177"/>
                  <a:gd name="connsiteX3" fmla="*/ 970 w 239095"/>
                  <a:gd name="connsiteY3" fmla="*/ 542114 h 620177"/>
                  <a:gd name="connsiteX4" fmla="*/ 239095 w 239095"/>
                  <a:gd name="connsiteY4" fmla="*/ 0 h 620177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  <a:gd name="connsiteX0" fmla="*/ 239095 w 239095"/>
                  <a:gd name="connsiteY0" fmla="*/ 0 h 616746"/>
                  <a:gd name="connsiteX1" fmla="*/ 120033 w 239095"/>
                  <a:gd name="connsiteY1" fmla="*/ 542113 h 616746"/>
                  <a:gd name="connsiteX2" fmla="*/ 51223 w 239095"/>
                  <a:gd name="connsiteY2" fmla="*/ 616746 h 616746"/>
                  <a:gd name="connsiteX3" fmla="*/ 970 w 239095"/>
                  <a:gd name="connsiteY3" fmla="*/ 542114 h 616746"/>
                  <a:gd name="connsiteX4" fmla="*/ 239095 w 239095"/>
                  <a:gd name="connsiteY4" fmla="*/ 0 h 616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095" h="616746">
                    <a:moveTo>
                      <a:pt x="239095" y="0"/>
                    </a:moveTo>
                    <a:cubicBezTo>
                      <a:pt x="164144" y="127976"/>
                      <a:pt x="96972" y="361138"/>
                      <a:pt x="120033" y="542113"/>
                    </a:cubicBezTo>
                    <a:cubicBezTo>
                      <a:pt x="128806" y="606407"/>
                      <a:pt x="113928" y="616746"/>
                      <a:pt x="51223" y="616746"/>
                    </a:cubicBezTo>
                    <a:cubicBezTo>
                      <a:pt x="-11482" y="616746"/>
                      <a:pt x="1052" y="543972"/>
                      <a:pt x="970" y="542114"/>
                    </a:cubicBezTo>
                    <a:cubicBezTo>
                      <a:pt x="970" y="242713"/>
                      <a:pt x="107582" y="0"/>
                      <a:pt x="23909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0969626E-DD47-4197-B364-55076DB000F8}"/>
              </a:ext>
            </a:extLst>
          </p:cNvPr>
          <p:cNvGrpSpPr/>
          <p:nvPr/>
        </p:nvGrpSpPr>
        <p:grpSpPr>
          <a:xfrm>
            <a:off x="6614602" y="4106187"/>
            <a:ext cx="2605086" cy="1974631"/>
            <a:chOff x="6614602" y="1207712"/>
            <a:chExt cx="2605086" cy="1974631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7549F4CB-357B-4EEE-ABD5-CB45A9CF7C11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333992B3-4F9F-46E2-B299-763F7390BA1A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ACD59319-2C25-46C1-AFC9-72F96E5D13F8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CDEFA2BE-9120-4998-9D65-9BE3D44A35F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12DC8C54-B16E-4957-879C-9315892F93E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4442DE7D-9B93-46A0-8B33-0E78668A8707}"/>
                </a:ext>
              </a:extLst>
            </p:cNvPr>
            <p:cNvGrpSpPr/>
            <p:nvPr/>
          </p:nvGrpSpPr>
          <p:grpSpPr>
            <a:xfrm>
              <a:off x="7034629" y="1207712"/>
              <a:ext cx="1826344" cy="1900326"/>
              <a:chOff x="5410265" y="4105458"/>
              <a:chExt cx="2467365" cy="2567316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66E2BA2C-321A-490C-BB2B-9B1D5308B5B6}"/>
                  </a:ext>
                </a:extLst>
              </p:cNvPr>
              <p:cNvGrpSpPr/>
              <p:nvPr/>
            </p:nvGrpSpPr>
            <p:grpSpPr>
              <a:xfrm>
                <a:off x="6005488" y="4105458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C01FBAE9-E1B2-4C43-B2D4-2A0832B7EC65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627E4285-3800-4C47-B6EB-EA7A867E08E4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B394F7B4-937B-46D6-8760-829342BB1E47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029BBDFA-559D-429C-9ADF-979AE0622C46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B5AB4B6D-4B59-48CC-9029-95CF777CD9ED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B1C4E90B-DE9A-41E1-BA2E-C7B4297E693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C81F7A9A-E6FD-4F4A-AE1D-647449BE2794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3C86E465-2254-4FFB-B838-AE4853714E23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A5751859-054C-4103-A235-D6DA7887B554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81E53F01-A30C-43BF-BA6C-88828624C3DF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48B02C62-34D0-4C8E-991C-8E70FFDEDA4F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FB2EDDA2-AC09-4732-8854-625A4A915599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F201A18B-539A-447E-A46E-BE117221D3DE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FBB0D787-95DC-4C97-A3BF-BB6DFC5845E1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33A7F1A7-5D91-40AB-90AE-DFD25AE80A8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EF9A621C-1048-4A87-AD7F-C59788A1899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AA9D12CC-DB47-4067-86DF-F750C74C8F10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E0BDA78A-E9EA-4DF9-9A06-0F5421871FE2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D568397E-7D3C-49C4-98CA-1F5FA5EAAE4D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70D88952-9345-4F55-9E34-BF33A4E9661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89BF3F7D-4C6B-461F-9B70-F3DD32C29858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3E2EE47F-3C3F-414B-9AB5-83F969A074E4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3F607209-A484-483F-939D-E1974705B3B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68A57751-EFBC-4175-84D5-11B58F99BC22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7DFC2AA6-7614-4963-9964-93663CD1DD33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BDBAFC18-10D4-4BE6-9AE3-3CC15EC800CD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1F800151-1FAE-4EB2-BBCC-D6FA144C0F9F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8F041920-9900-42BB-BD7E-69769392DFEB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EA03DB6A-18AD-4A20-8C69-1EFD1EFF4C23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821FA3EE-048A-4699-9045-EBC276A3564A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E590846B-C14A-432F-8891-E78193DBDF0B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9F6EB40E-BAAB-4516-8D97-F57421FB154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2E229AD8-4903-40C5-BBBD-2C56E73910E3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5856D4A3-20D0-490D-BB43-A3247208121D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1F6D6F5C-61C5-4DBB-880D-732E8625611E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3C21DD28-35D0-4170-B163-18F3E7ABF8C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16BDFA10-E3B2-4BB9-A9D7-A3FED2A362D0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5B3433B0-D03C-4054-AEDF-DD9535B6279F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5BE4DEF3-0D6D-4226-918B-AB7BE39837C3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160D8D99-63B5-4FEA-9145-936D7B12D7BC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6CFDE527-48F5-45AE-8198-B3066A9151E6}"/>
                  </a:ext>
                </a:extLst>
              </p:cNvPr>
              <p:cNvGrpSpPr/>
              <p:nvPr/>
            </p:nvGrpSpPr>
            <p:grpSpPr>
              <a:xfrm rot="904539">
                <a:off x="6680061" y="4382686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60E60111-29DA-4403-B732-EF4EE4924E1F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5419FF9A-D642-4ED1-9A60-F460436B6C8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E60359B9-AF79-43B8-9447-EF04C406740A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B5AED603-ED1A-4496-8AB2-D73EE7101BB6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EF89AECE-4B98-408C-9984-6420366971BE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C8EF0DB0-D423-471E-B243-F6C21FA9846B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7A6DFCFC-29BA-4EC3-BE4A-A4A763C6647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9856F8E2-7E99-4E68-A752-D32DA5AB49E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91B3B83A-5AD4-4C0E-AD14-40E6D5B8BE2F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89726FB6-F2F8-44E4-8452-9ED6C8A51BD1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93DAFDFB-DFAD-4566-8CF5-6ECB33267312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65B9D680-04C5-4E1A-90FB-C649D567AE8A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4DA12A5E-9D4C-4A74-99DF-B7DD883F4104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7D8F1C1C-B2C8-4008-A613-FE7D7A9997E8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BC1209E6-2F3C-4E05-A9A8-8BE7AB100466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8384A9FD-54DE-4D4A-84AB-7EE222FAA8F9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049186EF-8C6A-4379-B95E-AFE6D3C46AA1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C388BF98-94AC-44E8-90F1-AE4037123402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22845FF0-1053-4B34-9BBD-53A9160558AE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BA112F74-0589-4019-B6CF-4F80DCA30BC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825A4419-72AC-48DC-B484-F4A90B4B0267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EA8355CF-34D3-46EC-9766-B45C6D993A81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39477BBC-DD91-4489-9A15-3D0363DD07C8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4F9A06D8-8DE1-4564-9A6C-4875A232DF78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83E61D04-BE64-42F9-96FE-2E02EC248516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942C39D9-83C8-4C6A-AFF3-FFC4E6B6D81F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75164453-33EF-4595-8063-527ED1BC5302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5849E134-5206-400D-B32C-F8339E8EE97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5D9E6C7E-73E0-4DB2-8043-703A0387E861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989A6F2B-CF55-488A-8D6F-ED9AAB6C2AD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9A6C192D-E97A-4B64-9242-1C559907A1BB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BC63C54D-D8F2-4279-A912-F995851E69BF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65425DDD-C536-43BD-A98A-834019CA8E39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7286DC37-8B49-4494-B8A6-E32E99552A77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30E53C09-C0B5-454C-A2E3-58C1F1EE1DB4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3296904D-ECBB-4946-A4F5-A97EDD3C4639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58979B09-8693-43A0-BE1D-0FA9B9E69748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C6599DC9-B671-49E6-B135-33E768BF851A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2967CA7C-750A-4A19-8928-FF3D763F5331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A276014D-90E0-4684-A24C-B13273BA27D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FED89441-0768-405A-9283-CCCDF9E95368}"/>
                  </a:ext>
                </a:extLst>
              </p:cNvPr>
              <p:cNvGrpSpPr/>
              <p:nvPr/>
            </p:nvGrpSpPr>
            <p:grpSpPr>
              <a:xfrm rot="21443156">
                <a:off x="5410265" y="4519526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8AC1E9A2-1B67-482C-A96A-956AB3280D24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D066621-22B6-48F8-AE9E-F837F4D72D2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DE636D3F-2A6A-4B02-BA97-5D4692750646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9B3427E5-6AE4-45D1-966C-E41EB5A550E7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A942E90B-4C52-454B-8322-D83F88BEB992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B73FDEB9-BDF4-4D53-A41E-52014DDAB4F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45DE910B-87F4-4A72-916C-BC2A68DF49E6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6DDE4BA6-E7E6-4B4E-993B-EE94E4BC83C9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5" name="グループ化 334">
                  <a:extLst>
                    <a:ext uri="{FF2B5EF4-FFF2-40B4-BE49-F238E27FC236}">
                      <a16:creationId xmlns:a16="http://schemas.microsoft.com/office/drawing/2014/main" id="{19102367-99E9-4049-8964-066AB80ACF02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F4F27556-24EA-4C34-A02E-4E7EB558D5FD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80A0D5C0-F72A-44C6-BAFD-6918F0CE1C38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0D321B61-0B35-46E1-8A9B-BD3FD4B0EF2B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6" name="グループ化 335">
                  <a:extLst>
                    <a:ext uri="{FF2B5EF4-FFF2-40B4-BE49-F238E27FC236}">
                      <a16:creationId xmlns:a16="http://schemas.microsoft.com/office/drawing/2014/main" id="{7059EB6C-EE04-4582-BEBC-DD419C1F9916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C63DB882-3359-49B0-A9E2-508DEE3084AB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6BCF7B35-0AA1-4ABB-8225-A6E50D6EF6E8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3D67752F-569F-44C2-BF35-C8912EFFB36E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FC66D7D8-2DB1-401C-8749-49516C0EDE39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65270823-9633-4C15-AFFE-DD1890B3E81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921BFF38-D1D7-4EAC-A676-BBF0FF1AEB50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1EF29A4D-00DF-45AF-A520-0DA0555D2043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B9B9C8F1-95F9-41CA-9E33-EF49FF9B8FBF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7A691C91-F84F-4AEA-A974-5EAAAB3C1966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DD26CB91-C7A0-434F-92F1-1568A1E5C778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B9B8C42D-20E0-4267-9F83-C65463C0F3CE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29A242B7-EF6B-4E9D-B6E3-15E315B34AB6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7B397A6B-BA6A-4A28-8256-F0587221DED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33806793-4E45-43FE-8C66-69B698691B12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0F5F855C-556A-47EF-BBCF-DCD7FE9070D5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2FE661CC-EB02-465F-BDA4-D33B26D2E68D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20C92117-1458-4F39-A389-CDDDF6D16349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3EF01302-D9F8-4E22-A807-E0A438CA99C6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AC923F22-03F0-450B-9414-DD1C3824DF2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119962F8-F9ED-4736-8AFE-6AD53A73E70B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5F5AB967-3B9E-465F-B9AC-70015DC216C7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71A09727-8E7D-406A-A1A8-6F3FDCF6274C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0F0FD07E-C442-49D3-8671-F6A3E78BD15D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C120A1DD-B56E-4240-982E-CCBF407005ED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53E8F59E-B0DE-44E4-A842-06236F8EAEA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AE6B9178-CEE8-482B-AD7C-A67F38E93241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C5D7FB79-B904-4745-85CF-7C7211CB7C5E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65880FA2-9E82-41E8-B32A-060083F3BF20}"/>
                  </a:ext>
                </a:extLst>
              </p:cNvPr>
              <p:cNvGrpSpPr/>
              <p:nvPr/>
            </p:nvGrpSpPr>
            <p:grpSpPr>
              <a:xfrm>
                <a:off x="6126257" y="4804198"/>
                <a:ext cx="1197569" cy="1868576"/>
                <a:chOff x="3607681" y="1791455"/>
                <a:chExt cx="2316544" cy="3614520"/>
              </a:xfrm>
            </p:grpSpPr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13BAE01D-C94B-45B2-B588-1C97AF66903A}"/>
                    </a:ext>
                  </a:extLst>
                </p:cNvPr>
                <p:cNvGrpSpPr/>
                <p:nvPr/>
              </p:nvGrpSpPr>
              <p:grpSpPr>
                <a:xfrm rot="2582001">
                  <a:off x="4070399" y="1791455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FB1DF58E-343E-412A-AD7A-10709DBC7B7F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263CB3B8-440E-486F-B97F-DE465FC6C92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3F5CC5E7-83A0-40A5-BA29-F44D10BD9057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1A6D0DBB-99B8-4817-9ECA-CDA791CB877A}"/>
                    </a:ext>
                  </a:extLst>
                </p:cNvPr>
                <p:cNvGrpSpPr/>
                <p:nvPr/>
              </p:nvGrpSpPr>
              <p:grpSpPr>
                <a:xfrm rot="2582001">
                  <a:off x="4450308" y="1900933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C780EB25-E1EB-4FE9-B8B7-4D9C0384AB0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2C7E43A5-D9CC-4B05-8016-1045CD31732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728BEC2C-217B-474E-8210-888685F709BA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29688407-47CA-4620-AB30-F3E158BE17A5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637022" y="19481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CF506338-AE1D-4F41-B308-5F81C84B237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75623C9A-3325-4FA5-ACD0-D8BB1D866BE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D39EFF3C-9400-4CD3-8D13-43FC2999375F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8CD2E50D-DD33-4A42-A09A-E1471648D23D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047861" y="2287176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347F7AAE-18FF-4911-B20B-99BB3B3B4CAE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816356E2-B970-4AC6-8B24-D998E4D1C0CD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AE8DE54E-F55F-4F70-8C54-4C65769560F4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43CB7E07-E925-4756-9A11-470B77F6317B}"/>
                    </a:ext>
                  </a:extLst>
                </p:cNvPr>
                <p:cNvGrpSpPr/>
                <p:nvPr/>
              </p:nvGrpSpPr>
              <p:grpSpPr>
                <a:xfrm rot="3071453">
                  <a:off x="4360160" y="2424300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BCEFCE96-C4AD-487B-B55E-23BE7A63EBA0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0BF30778-80A7-4D52-998A-AEBCF9453BD4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E733091A-3D8E-427F-AD82-6C29A3966B5C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342963F9-FB5C-4F48-86CA-A02C59ACF453}"/>
                    </a:ext>
                  </a:extLst>
                </p:cNvPr>
                <p:cNvGrpSpPr/>
                <p:nvPr/>
              </p:nvGrpSpPr>
              <p:grpSpPr>
                <a:xfrm rot="2582001">
                  <a:off x="4277433" y="2800744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EC4D8013-E5D2-4237-A8BC-CDBAF711574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729CB0E0-B212-4271-8EF8-66FD416B40C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9C446A7B-6802-4820-B24C-E4881F5C9276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400FA5E9-BC41-41FB-8AF5-0C23CB244B20}"/>
                    </a:ext>
                  </a:extLst>
                </p:cNvPr>
                <p:cNvGrpSpPr/>
                <p:nvPr/>
              </p:nvGrpSpPr>
              <p:grpSpPr>
                <a:xfrm rot="2582001">
                  <a:off x="4657342" y="2910222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29071129-634F-478B-9890-EA7ADEC9987F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BBC95548-57C0-4317-B8FE-E2E1ECE54EF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E4FC73F4-1332-4A5F-A3D4-D8EE9E4B550B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E0F397E0-162F-46E0-8625-AF69181C086A}"/>
                    </a:ext>
                  </a:extLst>
                </p:cNvPr>
                <p:cNvGrpSpPr/>
                <p:nvPr/>
              </p:nvGrpSpPr>
              <p:grpSpPr>
                <a:xfrm rot="2181698" flipH="1">
                  <a:off x="3844056" y="2957454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A2BC0646-AAD7-41DE-AD32-86A4EE68BF12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CF0DBC28-7A9F-46F4-BB01-5B39F191E071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5EBF2298-B633-4481-BC4F-8C1FD1F1B6C0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13E668FF-4B4A-4BA8-88E2-E5A26BF1DD89}"/>
                    </a:ext>
                  </a:extLst>
                </p:cNvPr>
                <p:cNvGrpSpPr/>
                <p:nvPr/>
              </p:nvGrpSpPr>
              <p:grpSpPr>
                <a:xfrm rot="2685124" flipH="1">
                  <a:off x="4254895" y="3296465"/>
                  <a:ext cx="548363" cy="2109510"/>
                  <a:chOff x="2262661" y="535774"/>
                  <a:chExt cx="1811121" cy="6280841"/>
                </a:xfrm>
              </p:grpSpPr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449F54FF-4A47-4A99-91A7-B5375CB63435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82B8FCAA-335F-4AC7-B705-E617CCF3DB65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7C751715-375B-4AF8-8B9B-9668B6A2FB36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963FD5E-A6EE-4E55-AF88-42C3D7DB9E80}"/>
                    </a:ext>
                  </a:extLst>
                </p:cNvPr>
                <p:cNvGrpSpPr/>
                <p:nvPr/>
              </p:nvGrpSpPr>
              <p:grpSpPr>
                <a:xfrm rot="3071453">
                  <a:off x="4567194" y="3433589"/>
                  <a:ext cx="604551" cy="2109510"/>
                  <a:chOff x="2262661" y="535774"/>
                  <a:chExt cx="1811121" cy="6280841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81042CFA-C5F4-43C1-98CF-3F49568380CC}"/>
                      </a:ext>
                    </a:extLst>
                  </p:cNvPr>
                  <p:cNvSpPr/>
                  <p:nvPr/>
                </p:nvSpPr>
                <p:spPr>
                  <a:xfrm>
                    <a:off x="2262661" y="535774"/>
                    <a:ext cx="1811121" cy="6280841"/>
                  </a:xfrm>
                  <a:custGeom>
                    <a:avLst/>
                    <a:gdLst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463893 w 1811121"/>
                      <a:gd name="connsiteY4" fmla="*/ 807710 h 6280841"/>
                      <a:gd name="connsiteX5" fmla="*/ 514616 w 1811121"/>
                      <a:gd name="connsiteY5" fmla="*/ 721458 h 6280841"/>
                      <a:gd name="connsiteX6" fmla="*/ 588576 w 1811121"/>
                      <a:gd name="connsiteY6" fmla="*/ 633891 h 6280841"/>
                      <a:gd name="connsiteX7" fmla="*/ 1324186 w 1811121"/>
                      <a:gd name="connsiteY7" fmla="*/ 568012 h 6280841"/>
                      <a:gd name="connsiteX8" fmla="*/ 679812 w 1811121"/>
                      <a:gd name="connsiteY8" fmla="*/ 725124 h 6280841"/>
                      <a:gd name="connsiteX9" fmla="*/ 616962 w 1811121"/>
                      <a:gd name="connsiteY9" fmla="*/ 796997 h 6280841"/>
                      <a:gd name="connsiteX10" fmla="*/ 573830 w 1811121"/>
                      <a:gd name="connsiteY10" fmla="*/ 862219 h 6280841"/>
                      <a:gd name="connsiteX11" fmla="*/ 576667 w 1811121"/>
                      <a:gd name="connsiteY11" fmla="*/ 863625 h 6280841"/>
                      <a:gd name="connsiteX12" fmla="*/ 1130619 w 1811121"/>
                      <a:gd name="connsiteY12" fmla="*/ 1452095 h 6280841"/>
                      <a:gd name="connsiteX13" fmla="*/ 1551439 w 1811121"/>
                      <a:gd name="connsiteY13" fmla="*/ 918520 h 6280841"/>
                      <a:gd name="connsiteX14" fmla="*/ 1013351 w 1811121"/>
                      <a:gd name="connsiteY14" fmla="*/ 304900 h 6280841"/>
                      <a:gd name="connsiteX15" fmla="*/ 351246 w 1811121"/>
                      <a:gd name="connsiteY15" fmla="*/ 726335 h 6280841"/>
                      <a:gd name="connsiteX16" fmla="*/ 463364 w 1811121"/>
                      <a:gd name="connsiteY16" fmla="*/ 1491582 h 6280841"/>
                      <a:gd name="connsiteX17" fmla="*/ 752151 w 1811121"/>
                      <a:gd name="connsiteY17" fmla="*/ 1732790 h 6280841"/>
                      <a:gd name="connsiteX18" fmla="*/ 1208254 w 1811121"/>
                      <a:gd name="connsiteY18" fmla="*/ 2802613 h 6280841"/>
                      <a:gd name="connsiteX19" fmla="*/ 1294684 w 1811121"/>
                      <a:gd name="connsiteY19" fmla="*/ 6235213 h 6280841"/>
                      <a:gd name="connsiteX20" fmla="*/ 1042733 w 1811121"/>
                      <a:gd name="connsiteY20" fmla="*/ 6280839 h 6280841"/>
                      <a:gd name="connsiteX21" fmla="*/ 774693 w 1811121"/>
                      <a:gd name="connsiteY21" fmla="*/ 6235213 h 6280841"/>
                      <a:gd name="connsiteX22" fmla="*/ 926041 w 1811121"/>
                      <a:gd name="connsiteY22" fmla="*/ 3381748 h 6280841"/>
                      <a:gd name="connsiteX23" fmla="*/ 543973 w 1811121"/>
                      <a:gd name="connsiteY23" fmla="*/ 1962915 h 6280841"/>
                      <a:gd name="connsiteX24" fmla="*/ 326709 w 1811121"/>
                      <a:gd name="connsiteY24" fmla="*/ 1778798 h 6280841"/>
                      <a:gd name="connsiteX25" fmla="*/ 49965 w 1811121"/>
                      <a:gd name="connsiteY25" fmla="*/ 659993 h 6280841"/>
                      <a:gd name="connsiteX26" fmla="*/ 993943 w 1811121"/>
                      <a:gd name="connsiteY26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14616 w 1811121"/>
                      <a:gd name="connsiteY4" fmla="*/ 721458 h 6280841"/>
                      <a:gd name="connsiteX5" fmla="*/ 588576 w 1811121"/>
                      <a:gd name="connsiteY5" fmla="*/ 633891 h 6280841"/>
                      <a:gd name="connsiteX6" fmla="*/ 1324186 w 1811121"/>
                      <a:gd name="connsiteY6" fmla="*/ 568012 h 6280841"/>
                      <a:gd name="connsiteX7" fmla="*/ 679812 w 1811121"/>
                      <a:gd name="connsiteY7" fmla="*/ 725124 h 6280841"/>
                      <a:gd name="connsiteX8" fmla="*/ 616962 w 1811121"/>
                      <a:gd name="connsiteY8" fmla="*/ 796997 h 6280841"/>
                      <a:gd name="connsiteX9" fmla="*/ 573830 w 1811121"/>
                      <a:gd name="connsiteY9" fmla="*/ 862219 h 6280841"/>
                      <a:gd name="connsiteX10" fmla="*/ 576667 w 1811121"/>
                      <a:gd name="connsiteY10" fmla="*/ 863625 h 6280841"/>
                      <a:gd name="connsiteX11" fmla="*/ 1130619 w 1811121"/>
                      <a:gd name="connsiteY11" fmla="*/ 1452095 h 6280841"/>
                      <a:gd name="connsiteX12" fmla="*/ 1551439 w 1811121"/>
                      <a:gd name="connsiteY12" fmla="*/ 918520 h 6280841"/>
                      <a:gd name="connsiteX13" fmla="*/ 1013351 w 1811121"/>
                      <a:gd name="connsiteY13" fmla="*/ 304900 h 6280841"/>
                      <a:gd name="connsiteX14" fmla="*/ 351246 w 1811121"/>
                      <a:gd name="connsiteY14" fmla="*/ 726335 h 6280841"/>
                      <a:gd name="connsiteX15" fmla="*/ 463364 w 1811121"/>
                      <a:gd name="connsiteY15" fmla="*/ 1491582 h 6280841"/>
                      <a:gd name="connsiteX16" fmla="*/ 752151 w 1811121"/>
                      <a:gd name="connsiteY16" fmla="*/ 1732790 h 6280841"/>
                      <a:gd name="connsiteX17" fmla="*/ 1208254 w 1811121"/>
                      <a:gd name="connsiteY17" fmla="*/ 2802613 h 6280841"/>
                      <a:gd name="connsiteX18" fmla="*/ 1294684 w 1811121"/>
                      <a:gd name="connsiteY18" fmla="*/ 6235213 h 6280841"/>
                      <a:gd name="connsiteX19" fmla="*/ 1042733 w 1811121"/>
                      <a:gd name="connsiteY19" fmla="*/ 6280839 h 6280841"/>
                      <a:gd name="connsiteX20" fmla="*/ 774693 w 1811121"/>
                      <a:gd name="connsiteY20" fmla="*/ 6235213 h 6280841"/>
                      <a:gd name="connsiteX21" fmla="*/ 926041 w 1811121"/>
                      <a:gd name="connsiteY21" fmla="*/ 3381748 h 6280841"/>
                      <a:gd name="connsiteX22" fmla="*/ 543973 w 1811121"/>
                      <a:gd name="connsiteY22" fmla="*/ 1962915 h 6280841"/>
                      <a:gd name="connsiteX23" fmla="*/ 326709 w 1811121"/>
                      <a:gd name="connsiteY23" fmla="*/ 1778798 h 6280841"/>
                      <a:gd name="connsiteX24" fmla="*/ 49965 w 1811121"/>
                      <a:gd name="connsiteY24" fmla="*/ 659993 h 6280841"/>
                      <a:gd name="connsiteX25" fmla="*/ 993943 w 1811121"/>
                      <a:gd name="connsiteY25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588576 w 1811121"/>
                      <a:gd name="connsiteY4" fmla="*/ 633891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  <a:gd name="connsiteX0" fmla="*/ 993943 w 1811121"/>
                      <a:gd name="connsiteY0" fmla="*/ 1570 h 6280841"/>
                      <a:gd name="connsiteX1" fmla="*/ 1811019 w 1811121"/>
                      <a:gd name="connsiteY1" fmla="*/ 821284 h 6280841"/>
                      <a:gd name="connsiteX2" fmla="*/ 1148412 w 1811121"/>
                      <a:gd name="connsiteY2" fmla="*/ 1677557 h 6280841"/>
                      <a:gd name="connsiteX3" fmla="*/ 448678 w 1811121"/>
                      <a:gd name="connsiteY3" fmla="*/ 800166 h 6280841"/>
                      <a:gd name="connsiteX4" fmla="*/ 621914 w 1811121"/>
                      <a:gd name="connsiteY4" fmla="*/ 591029 h 6280841"/>
                      <a:gd name="connsiteX5" fmla="*/ 1324186 w 1811121"/>
                      <a:gd name="connsiteY5" fmla="*/ 568012 h 6280841"/>
                      <a:gd name="connsiteX6" fmla="*/ 679812 w 1811121"/>
                      <a:gd name="connsiteY6" fmla="*/ 725124 h 6280841"/>
                      <a:gd name="connsiteX7" fmla="*/ 616962 w 1811121"/>
                      <a:gd name="connsiteY7" fmla="*/ 796997 h 6280841"/>
                      <a:gd name="connsiteX8" fmla="*/ 573830 w 1811121"/>
                      <a:gd name="connsiteY8" fmla="*/ 862219 h 6280841"/>
                      <a:gd name="connsiteX9" fmla="*/ 576667 w 1811121"/>
                      <a:gd name="connsiteY9" fmla="*/ 863625 h 6280841"/>
                      <a:gd name="connsiteX10" fmla="*/ 1130619 w 1811121"/>
                      <a:gd name="connsiteY10" fmla="*/ 1452095 h 6280841"/>
                      <a:gd name="connsiteX11" fmla="*/ 1551439 w 1811121"/>
                      <a:gd name="connsiteY11" fmla="*/ 918520 h 6280841"/>
                      <a:gd name="connsiteX12" fmla="*/ 1013351 w 1811121"/>
                      <a:gd name="connsiteY12" fmla="*/ 304900 h 6280841"/>
                      <a:gd name="connsiteX13" fmla="*/ 351246 w 1811121"/>
                      <a:gd name="connsiteY13" fmla="*/ 726335 h 6280841"/>
                      <a:gd name="connsiteX14" fmla="*/ 463364 w 1811121"/>
                      <a:gd name="connsiteY14" fmla="*/ 1491582 h 6280841"/>
                      <a:gd name="connsiteX15" fmla="*/ 752151 w 1811121"/>
                      <a:gd name="connsiteY15" fmla="*/ 1732790 h 6280841"/>
                      <a:gd name="connsiteX16" fmla="*/ 1208254 w 1811121"/>
                      <a:gd name="connsiteY16" fmla="*/ 2802613 h 6280841"/>
                      <a:gd name="connsiteX17" fmla="*/ 1294684 w 1811121"/>
                      <a:gd name="connsiteY17" fmla="*/ 6235213 h 6280841"/>
                      <a:gd name="connsiteX18" fmla="*/ 1042733 w 1811121"/>
                      <a:gd name="connsiteY18" fmla="*/ 6280839 h 6280841"/>
                      <a:gd name="connsiteX19" fmla="*/ 774693 w 1811121"/>
                      <a:gd name="connsiteY19" fmla="*/ 6235213 h 6280841"/>
                      <a:gd name="connsiteX20" fmla="*/ 926041 w 1811121"/>
                      <a:gd name="connsiteY20" fmla="*/ 3381748 h 6280841"/>
                      <a:gd name="connsiteX21" fmla="*/ 543973 w 1811121"/>
                      <a:gd name="connsiteY21" fmla="*/ 1962915 h 6280841"/>
                      <a:gd name="connsiteX22" fmla="*/ 326709 w 1811121"/>
                      <a:gd name="connsiteY22" fmla="*/ 1778798 h 6280841"/>
                      <a:gd name="connsiteX23" fmla="*/ 49965 w 1811121"/>
                      <a:gd name="connsiteY23" fmla="*/ 659993 h 6280841"/>
                      <a:gd name="connsiteX24" fmla="*/ 993943 w 1811121"/>
                      <a:gd name="connsiteY24" fmla="*/ 1570 h 6280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811121" h="6280841">
                        <a:moveTo>
                          <a:pt x="993943" y="1570"/>
                        </a:moveTo>
                        <a:cubicBezTo>
                          <a:pt x="1487476" y="28451"/>
                          <a:pt x="1804324" y="427655"/>
                          <a:pt x="1811019" y="821284"/>
                        </a:cubicBezTo>
                        <a:cubicBezTo>
                          <a:pt x="1817715" y="1214913"/>
                          <a:pt x="1494532" y="1681079"/>
                          <a:pt x="1148412" y="1677557"/>
                        </a:cubicBezTo>
                        <a:cubicBezTo>
                          <a:pt x="802291" y="1674035"/>
                          <a:pt x="205835" y="1449619"/>
                          <a:pt x="448678" y="800166"/>
                        </a:cubicBezTo>
                        <a:cubicBezTo>
                          <a:pt x="495311" y="663778"/>
                          <a:pt x="561543" y="631053"/>
                          <a:pt x="621914" y="591029"/>
                        </a:cubicBezTo>
                        <a:cubicBezTo>
                          <a:pt x="848001" y="441140"/>
                          <a:pt x="1296407" y="521184"/>
                          <a:pt x="1324186" y="568012"/>
                        </a:cubicBezTo>
                        <a:cubicBezTo>
                          <a:pt x="1351965" y="614840"/>
                          <a:pt x="862485" y="542450"/>
                          <a:pt x="679812" y="725124"/>
                        </a:cubicBezTo>
                        <a:cubicBezTo>
                          <a:pt x="656977" y="747959"/>
                          <a:pt x="636006" y="772005"/>
                          <a:pt x="616962" y="796997"/>
                        </a:cubicBezTo>
                        <a:lnTo>
                          <a:pt x="573830" y="862219"/>
                        </a:lnTo>
                        <a:lnTo>
                          <a:pt x="576667" y="863625"/>
                        </a:lnTo>
                        <a:cubicBezTo>
                          <a:pt x="416581" y="1357552"/>
                          <a:pt x="968156" y="1442945"/>
                          <a:pt x="1130619" y="1452095"/>
                        </a:cubicBezTo>
                        <a:cubicBezTo>
                          <a:pt x="1293081" y="1461245"/>
                          <a:pt x="1526086" y="1217598"/>
                          <a:pt x="1551439" y="918520"/>
                        </a:cubicBezTo>
                        <a:cubicBezTo>
                          <a:pt x="1576791" y="619442"/>
                          <a:pt x="1327682" y="327406"/>
                          <a:pt x="1013351" y="304900"/>
                        </a:cubicBezTo>
                        <a:cubicBezTo>
                          <a:pt x="699020" y="282393"/>
                          <a:pt x="442910" y="528555"/>
                          <a:pt x="351246" y="726335"/>
                        </a:cubicBezTo>
                        <a:cubicBezTo>
                          <a:pt x="259582" y="924116"/>
                          <a:pt x="297677" y="1327208"/>
                          <a:pt x="463364" y="1491582"/>
                        </a:cubicBezTo>
                        <a:lnTo>
                          <a:pt x="752151" y="1732790"/>
                        </a:lnTo>
                        <a:cubicBezTo>
                          <a:pt x="1029597" y="1975513"/>
                          <a:pt x="1187385" y="2398867"/>
                          <a:pt x="1208254" y="2802613"/>
                        </a:cubicBezTo>
                        <a:lnTo>
                          <a:pt x="1294684" y="6235213"/>
                        </a:lnTo>
                        <a:cubicBezTo>
                          <a:pt x="1227568" y="6269667"/>
                          <a:pt x="1173947" y="6281025"/>
                          <a:pt x="1042733" y="6280839"/>
                        </a:cubicBezTo>
                        <a:cubicBezTo>
                          <a:pt x="911519" y="6280653"/>
                          <a:pt x="837050" y="6269667"/>
                          <a:pt x="774693" y="6235213"/>
                        </a:cubicBezTo>
                        <a:cubicBezTo>
                          <a:pt x="822755" y="6184597"/>
                          <a:pt x="894846" y="4579284"/>
                          <a:pt x="926041" y="3381748"/>
                        </a:cubicBezTo>
                        <a:cubicBezTo>
                          <a:pt x="962587" y="2762154"/>
                          <a:pt x="904242" y="2246079"/>
                          <a:pt x="543973" y="1962915"/>
                        </a:cubicBezTo>
                        <a:lnTo>
                          <a:pt x="326709" y="1778798"/>
                        </a:lnTo>
                        <a:cubicBezTo>
                          <a:pt x="-36625" y="1455690"/>
                          <a:pt x="-42191" y="1022872"/>
                          <a:pt x="49965" y="659993"/>
                        </a:cubicBezTo>
                        <a:cubicBezTo>
                          <a:pt x="142120" y="297113"/>
                          <a:pt x="500409" y="-25312"/>
                          <a:pt x="993943" y="157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chemeClr val="accent6">
                          <a:lumMod val="50000"/>
                        </a:schemeClr>
                      </a:gs>
                      <a:gs pos="100000">
                        <a:schemeClr val="accent2">
                          <a:lumMod val="7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B3EEF363-7ED6-41FF-AF09-FA0FF0555829}"/>
                      </a:ext>
                    </a:extLst>
                  </p:cNvPr>
                  <p:cNvSpPr/>
                  <p:nvPr/>
                </p:nvSpPr>
                <p:spPr>
                  <a:xfrm>
                    <a:off x="2811344" y="947738"/>
                    <a:ext cx="946271" cy="989185"/>
                  </a:xfrm>
                  <a:custGeom>
                    <a:avLst/>
                    <a:gdLst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335594 w 947867"/>
                      <a:gd name="connsiteY37" fmla="*/ 73299 h 1195401"/>
                      <a:gd name="connsiteX38" fmla="*/ 442680 w 947867"/>
                      <a:gd name="connsiteY38" fmla="*/ 16225 h 1195401"/>
                      <a:gd name="connsiteX39" fmla="*/ 562998 w 947867"/>
                      <a:gd name="connsiteY39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311146 w 947867"/>
                      <a:gd name="connsiteY36" fmla="*/ 96740 h 1195401"/>
                      <a:gd name="connsiteX37" fmla="*/ 442680 w 947867"/>
                      <a:gd name="connsiteY37" fmla="*/ 16225 h 1195401"/>
                      <a:gd name="connsiteX38" fmla="*/ 562998 w 947867"/>
                      <a:gd name="connsiteY38" fmla="*/ 470 h 1195401"/>
                      <a:gd name="connsiteX0" fmla="*/ 562998 w 947867"/>
                      <a:gd name="connsiteY0" fmla="*/ 470 h 1195401"/>
                      <a:gd name="connsiteX1" fmla="*/ 818984 w 947867"/>
                      <a:gd name="connsiteY1" fmla="*/ 185564 h 1195401"/>
                      <a:gd name="connsiteX2" fmla="*/ 739837 w 947867"/>
                      <a:gd name="connsiteY2" fmla="*/ 180111 h 1195401"/>
                      <a:gd name="connsiteX3" fmla="*/ 709533 w 947867"/>
                      <a:gd name="connsiteY3" fmla="*/ 181380 h 1195401"/>
                      <a:gd name="connsiteX4" fmla="*/ 782408 w 947867"/>
                      <a:gd name="connsiteY4" fmla="*/ 218458 h 1195401"/>
                      <a:gd name="connsiteX5" fmla="*/ 879370 w 947867"/>
                      <a:gd name="connsiteY5" fmla="*/ 349466 h 1195401"/>
                      <a:gd name="connsiteX6" fmla="*/ 800223 w 947867"/>
                      <a:gd name="connsiteY6" fmla="*/ 344014 h 1195401"/>
                      <a:gd name="connsiteX7" fmla="*/ 787396 w 947867"/>
                      <a:gd name="connsiteY7" fmla="*/ 344550 h 1195401"/>
                      <a:gd name="connsiteX8" fmla="*/ 808288 w 947867"/>
                      <a:gd name="connsiteY8" fmla="*/ 356481 h 1195401"/>
                      <a:gd name="connsiteX9" fmla="*/ 905250 w 947867"/>
                      <a:gd name="connsiteY9" fmla="*/ 487488 h 1195401"/>
                      <a:gd name="connsiteX10" fmla="*/ 826103 w 947867"/>
                      <a:gd name="connsiteY10" fmla="*/ 482036 h 1195401"/>
                      <a:gd name="connsiteX11" fmla="*/ 811780 w 947867"/>
                      <a:gd name="connsiteY11" fmla="*/ 482636 h 1195401"/>
                      <a:gd name="connsiteX12" fmla="*/ 852846 w 947867"/>
                      <a:gd name="connsiteY12" fmla="*/ 501967 h 1195401"/>
                      <a:gd name="connsiteX13" fmla="*/ 947848 w 947867"/>
                      <a:gd name="connsiteY13" fmla="*/ 602879 h 1195401"/>
                      <a:gd name="connsiteX14" fmla="*/ 947867 w 947867"/>
                      <a:gd name="connsiteY14" fmla="*/ 602983 h 1195401"/>
                      <a:gd name="connsiteX15" fmla="*/ 947848 w 947867"/>
                      <a:gd name="connsiteY15" fmla="*/ 603087 h 1195401"/>
                      <a:gd name="connsiteX16" fmla="*/ 852846 w 947867"/>
                      <a:gd name="connsiteY16" fmla="*/ 703999 h 1195401"/>
                      <a:gd name="connsiteX17" fmla="*/ 842730 w 947867"/>
                      <a:gd name="connsiteY17" fmla="*/ 708761 h 1195401"/>
                      <a:gd name="connsiteX18" fmla="*/ 905250 w 947867"/>
                      <a:gd name="connsiteY18" fmla="*/ 707913 h 1195401"/>
                      <a:gd name="connsiteX19" fmla="*/ 808288 w 947867"/>
                      <a:gd name="connsiteY19" fmla="*/ 838920 h 1195401"/>
                      <a:gd name="connsiteX20" fmla="*/ 787396 w 947867"/>
                      <a:gd name="connsiteY20" fmla="*/ 850851 h 1195401"/>
                      <a:gd name="connsiteX21" fmla="*/ 800223 w 947867"/>
                      <a:gd name="connsiteY21" fmla="*/ 851387 h 1195401"/>
                      <a:gd name="connsiteX22" fmla="*/ 879370 w 947867"/>
                      <a:gd name="connsiteY22" fmla="*/ 845935 h 1195401"/>
                      <a:gd name="connsiteX23" fmla="*/ 782408 w 947867"/>
                      <a:gd name="connsiteY23" fmla="*/ 976943 h 1195401"/>
                      <a:gd name="connsiteX24" fmla="*/ 709533 w 947867"/>
                      <a:gd name="connsiteY24" fmla="*/ 1014021 h 1195401"/>
                      <a:gd name="connsiteX25" fmla="*/ 739837 w 947867"/>
                      <a:gd name="connsiteY25" fmla="*/ 1015290 h 1195401"/>
                      <a:gd name="connsiteX26" fmla="*/ 818984 w 947867"/>
                      <a:gd name="connsiteY26" fmla="*/ 1009837 h 1195401"/>
                      <a:gd name="connsiteX27" fmla="*/ 562998 w 947867"/>
                      <a:gd name="connsiteY27" fmla="*/ 1194931 h 1195401"/>
                      <a:gd name="connsiteX28" fmla="*/ 442680 w 947867"/>
                      <a:gd name="connsiteY28" fmla="*/ 1179176 h 1195401"/>
                      <a:gd name="connsiteX29" fmla="*/ 335594 w 947867"/>
                      <a:gd name="connsiteY29" fmla="*/ 1122102 h 1195401"/>
                      <a:gd name="connsiteX30" fmla="*/ 327830 w 947867"/>
                      <a:gd name="connsiteY30" fmla="*/ 1114658 h 1195401"/>
                      <a:gd name="connsiteX31" fmla="*/ 326905 w 947867"/>
                      <a:gd name="connsiteY31" fmla="*/ 1115065 h 1195401"/>
                      <a:gd name="connsiteX32" fmla="*/ 326715 w 947867"/>
                      <a:gd name="connsiteY32" fmla="*/ 1115089 h 1195401"/>
                      <a:gd name="connsiteX33" fmla="*/ 326525 w 947867"/>
                      <a:gd name="connsiteY33" fmla="*/ 1115065 h 1195401"/>
                      <a:gd name="connsiteX34" fmla="*/ 0 w 947867"/>
                      <a:gd name="connsiteY34" fmla="*/ 602982 h 1195401"/>
                      <a:gd name="connsiteX35" fmla="*/ 258993 w 947867"/>
                      <a:gd name="connsiteY35" fmla="*/ 116538 h 1195401"/>
                      <a:gd name="connsiteX36" fmla="*/ 442680 w 947867"/>
                      <a:gd name="connsiteY36" fmla="*/ 16225 h 1195401"/>
                      <a:gd name="connsiteX37" fmla="*/ 562998 w 947867"/>
                      <a:gd name="connsiteY37" fmla="*/ 470 h 1195401"/>
                      <a:gd name="connsiteX0" fmla="*/ 562998 w 947867"/>
                      <a:gd name="connsiteY0" fmla="*/ 470 h 1197808"/>
                      <a:gd name="connsiteX1" fmla="*/ 818984 w 947867"/>
                      <a:gd name="connsiteY1" fmla="*/ 185564 h 1197808"/>
                      <a:gd name="connsiteX2" fmla="*/ 739837 w 947867"/>
                      <a:gd name="connsiteY2" fmla="*/ 180111 h 1197808"/>
                      <a:gd name="connsiteX3" fmla="*/ 709533 w 947867"/>
                      <a:gd name="connsiteY3" fmla="*/ 181380 h 1197808"/>
                      <a:gd name="connsiteX4" fmla="*/ 782408 w 947867"/>
                      <a:gd name="connsiteY4" fmla="*/ 218458 h 1197808"/>
                      <a:gd name="connsiteX5" fmla="*/ 879370 w 947867"/>
                      <a:gd name="connsiteY5" fmla="*/ 349466 h 1197808"/>
                      <a:gd name="connsiteX6" fmla="*/ 800223 w 947867"/>
                      <a:gd name="connsiteY6" fmla="*/ 344014 h 1197808"/>
                      <a:gd name="connsiteX7" fmla="*/ 787396 w 947867"/>
                      <a:gd name="connsiteY7" fmla="*/ 344550 h 1197808"/>
                      <a:gd name="connsiteX8" fmla="*/ 808288 w 947867"/>
                      <a:gd name="connsiteY8" fmla="*/ 356481 h 1197808"/>
                      <a:gd name="connsiteX9" fmla="*/ 905250 w 947867"/>
                      <a:gd name="connsiteY9" fmla="*/ 487488 h 1197808"/>
                      <a:gd name="connsiteX10" fmla="*/ 826103 w 947867"/>
                      <a:gd name="connsiteY10" fmla="*/ 482036 h 1197808"/>
                      <a:gd name="connsiteX11" fmla="*/ 811780 w 947867"/>
                      <a:gd name="connsiteY11" fmla="*/ 482636 h 1197808"/>
                      <a:gd name="connsiteX12" fmla="*/ 852846 w 947867"/>
                      <a:gd name="connsiteY12" fmla="*/ 501967 h 1197808"/>
                      <a:gd name="connsiteX13" fmla="*/ 947848 w 947867"/>
                      <a:gd name="connsiteY13" fmla="*/ 602879 h 1197808"/>
                      <a:gd name="connsiteX14" fmla="*/ 947867 w 947867"/>
                      <a:gd name="connsiteY14" fmla="*/ 602983 h 1197808"/>
                      <a:gd name="connsiteX15" fmla="*/ 947848 w 947867"/>
                      <a:gd name="connsiteY15" fmla="*/ 603087 h 1197808"/>
                      <a:gd name="connsiteX16" fmla="*/ 852846 w 947867"/>
                      <a:gd name="connsiteY16" fmla="*/ 703999 h 1197808"/>
                      <a:gd name="connsiteX17" fmla="*/ 842730 w 947867"/>
                      <a:gd name="connsiteY17" fmla="*/ 708761 h 1197808"/>
                      <a:gd name="connsiteX18" fmla="*/ 905250 w 947867"/>
                      <a:gd name="connsiteY18" fmla="*/ 707913 h 1197808"/>
                      <a:gd name="connsiteX19" fmla="*/ 808288 w 947867"/>
                      <a:gd name="connsiteY19" fmla="*/ 838920 h 1197808"/>
                      <a:gd name="connsiteX20" fmla="*/ 787396 w 947867"/>
                      <a:gd name="connsiteY20" fmla="*/ 850851 h 1197808"/>
                      <a:gd name="connsiteX21" fmla="*/ 800223 w 947867"/>
                      <a:gd name="connsiteY21" fmla="*/ 851387 h 1197808"/>
                      <a:gd name="connsiteX22" fmla="*/ 879370 w 947867"/>
                      <a:gd name="connsiteY22" fmla="*/ 845935 h 1197808"/>
                      <a:gd name="connsiteX23" fmla="*/ 782408 w 947867"/>
                      <a:gd name="connsiteY23" fmla="*/ 976943 h 1197808"/>
                      <a:gd name="connsiteX24" fmla="*/ 709533 w 947867"/>
                      <a:gd name="connsiteY24" fmla="*/ 1014021 h 1197808"/>
                      <a:gd name="connsiteX25" fmla="*/ 739837 w 947867"/>
                      <a:gd name="connsiteY25" fmla="*/ 1015290 h 1197808"/>
                      <a:gd name="connsiteX26" fmla="*/ 818984 w 947867"/>
                      <a:gd name="connsiteY26" fmla="*/ 1009837 h 1197808"/>
                      <a:gd name="connsiteX27" fmla="*/ 562998 w 947867"/>
                      <a:gd name="connsiteY27" fmla="*/ 1194931 h 1197808"/>
                      <a:gd name="connsiteX28" fmla="*/ 335594 w 947867"/>
                      <a:gd name="connsiteY28" fmla="*/ 1122102 h 1197808"/>
                      <a:gd name="connsiteX29" fmla="*/ 327830 w 947867"/>
                      <a:gd name="connsiteY29" fmla="*/ 1114658 h 1197808"/>
                      <a:gd name="connsiteX30" fmla="*/ 326905 w 947867"/>
                      <a:gd name="connsiteY30" fmla="*/ 1115065 h 1197808"/>
                      <a:gd name="connsiteX31" fmla="*/ 326715 w 947867"/>
                      <a:gd name="connsiteY31" fmla="*/ 1115089 h 1197808"/>
                      <a:gd name="connsiteX32" fmla="*/ 326525 w 947867"/>
                      <a:gd name="connsiteY32" fmla="*/ 1115065 h 1197808"/>
                      <a:gd name="connsiteX33" fmla="*/ 0 w 947867"/>
                      <a:gd name="connsiteY33" fmla="*/ 602982 h 1197808"/>
                      <a:gd name="connsiteX34" fmla="*/ 258993 w 947867"/>
                      <a:gd name="connsiteY34" fmla="*/ 116538 h 1197808"/>
                      <a:gd name="connsiteX35" fmla="*/ 442680 w 947867"/>
                      <a:gd name="connsiteY35" fmla="*/ 16225 h 1197808"/>
                      <a:gd name="connsiteX36" fmla="*/ 562998 w 947867"/>
                      <a:gd name="connsiteY36" fmla="*/ 470 h 1197808"/>
                      <a:gd name="connsiteX0" fmla="*/ 562998 w 947867"/>
                      <a:gd name="connsiteY0" fmla="*/ 470 h 1197300"/>
                      <a:gd name="connsiteX1" fmla="*/ 818984 w 947867"/>
                      <a:gd name="connsiteY1" fmla="*/ 185564 h 1197300"/>
                      <a:gd name="connsiteX2" fmla="*/ 739837 w 947867"/>
                      <a:gd name="connsiteY2" fmla="*/ 180111 h 1197300"/>
                      <a:gd name="connsiteX3" fmla="*/ 709533 w 947867"/>
                      <a:gd name="connsiteY3" fmla="*/ 181380 h 1197300"/>
                      <a:gd name="connsiteX4" fmla="*/ 782408 w 947867"/>
                      <a:gd name="connsiteY4" fmla="*/ 218458 h 1197300"/>
                      <a:gd name="connsiteX5" fmla="*/ 879370 w 947867"/>
                      <a:gd name="connsiteY5" fmla="*/ 349466 h 1197300"/>
                      <a:gd name="connsiteX6" fmla="*/ 800223 w 947867"/>
                      <a:gd name="connsiteY6" fmla="*/ 344014 h 1197300"/>
                      <a:gd name="connsiteX7" fmla="*/ 787396 w 947867"/>
                      <a:gd name="connsiteY7" fmla="*/ 344550 h 1197300"/>
                      <a:gd name="connsiteX8" fmla="*/ 808288 w 947867"/>
                      <a:gd name="connsiteY8" fmla="*/ 356481 h 1197300"/>
                      <a:gd name="connsiteX9" fmla="*/ 905250 w 947867"/>
                      <a:gd name="connsiteY9" fmla="*/ 487488 h 1197300"/>
                      <a:gd name="connsiteX10" fmla="*/ 826103 w 947867"/>
                      <a:gd name="connsiteY10" fmla="*/ 482036 h 1197300"/>
                      <a:gd name="connsiteX11" fmla="*/ 811780 w 947867"/>
                      <a:gd name="connsiteY11" fmla="*/ 482636 h 1197300"/>
                      <a:gd name="connsiteX12" fmla="*/ 852846 w 947867"/>
                      <a:gd name="connsiteY12" fmla="*/ 501967 h 1197300"/>
                      <a:gd name="connsiteX13" fmla="*/ 947848 w 947867"/>
                      <a:gd name="connsiteY13" fmla="*/ 602879 h 1197300"/>
                      <a:gd name="connsiteX14" fmla="*/ 947867 w 947867"/>
                      <a:gd name="connsiteY14" fmla="*/ 602983 h 1197300"/>
                      <a:gd name="connsiteX15" fmla="*/ 947848 w 947867"/>
                      <a:gd name="connsiteY15" fmla="*/ 603087 h 1197300"/>
                      <a:gd name="connsiteX16" fmla="*/ 852846 w 947867"/>
                      <a:gd name="connsiteY16" fmla="*/ 703999 h 1197300"/>
                      <a:gd name="connsiteX17" fmla="*/ 842730 w 947867"/>
                      <a:gd name="connsiteY17" fmla="*/ 708761 h 1197300"/>
                      <a:gd name="connsiteX18" fmla="*/ 905250 w 947867"/>
                      <a:gd name="connsiteY18" fmla="*/ 707913 h 1197300"/>
                      <a:gd name="connsiteX19" fmla="*/ 808288 w 947867"/>
                      <a:gd name="connsiteY19" fmla="*/ 838920 h 1197300"/>
                      <a:gd name="connsiteX20" fmla="*/ 787396 w 947867"/>
                      <a:gd name="connsiteY20" fmla="*/ 850851 h 1197300"/>
                      <a:gd name="connsiteX21" fmla="*/ 800223 w 947867"/>
                      <a:gd name="connsiteY21" fmla="*/ 851387 h 1197300"/>
                      <a:gd name="connsiteX22" fmla="*/ 879370 w 947867"/>
                      <a:gd name="connsiteY22" fmla="*/ 845935 h 1197300"/>
                      <a:gd name="connsiteX23" fmla="*/ 782408 w 947867"/>
                      <a:gd name="connsiteY23" fmla="*/ 976943 h 1197300"/>
                      <a:gd name="connsiteX24" fmla="*/ 709533 w 947867"/>
                      <a:gd name="connsiteY24" fmla="*/ 1014021 h 1197300"/>
                      <a:gd name="connsiteX25" fmla="*/ 739837 w 947867"/>
                      <a:gd name="connsiteY25" fmla="*/ 1015290 h 1197300"/>
                      <a:gd name="connsiteX26" fmla="*/ 818984 w 947867"/>
                      <a:gd name="connsiteY26" fmla="*/ 1009837 h 1197300"/>
                      <a:gd name="connsiteX27" fmla="*/ 562998 w 947867"/>
                      <a:gd name="connsiteY27" fmla="*/ 1194931 h 1197300"/>
                      <a:gd name="connsiteX28" fmla="*/ 327830 w 947867"/>
                      <a:gd name="connsiteY28" fmla="*/ 1114658 h 1197300"/>
                      <a:gd name="connsiteX29" fmla="*/ 326905 w 947867"/>
                      <a:gd name="connsiteY29" fmla="*/ 1115065 h 1197300"/>
                      <a:gd name="connsiteX30" fmla="*/ 326715 w 947867"/>
                      <a:gd name="connsiteY30" fmla="*/ 1115089 h 1197300"/>
                      <a:gd name="connsiteX31" fmla="*/ 326525 w 947867"/>
                      <a:gd name="connsiteY31" fmla="*/ 1115065 h 1197300"/>
                      <a:gd name="connsiteX32" fmla="*/ 0 w 947867"/>
                      <a:gd name="connsiteY32" fmla="*/ 602982 h 1197300"/>
                      <a:gd name="connsiteX33" fmla="*/ 258993 w 947867"/>
                      <a:gd name="connsiteY33" fmla="*/ 116538 h 1197300"/>
                      <a:gd name="connsiteX34" fmla="*/ 442680 w 947867"/>
                      <a:gd name="connsiteY34" fmla="*/ 16225 h 1197300"/>
                      <a:gd name="connsiteX35" fmla="*/ 562998 w 947867"/>
                      <a:gd name="connsiteY35" fmla="*/ 470 h 1197300"/>
                      <a:gd name="connsiteX0" fmla="*/ 562998 w 947867"/>
                      <a:gd name="connsiteY0" fmla="*/ 0 h 1196830"/>
                      <a:gd name="connsiteX1" fmla="*/ 818984 w 947867"/>
                      <a:gd name="connsiteY1" fmla="*/ 185094 h 1196830"/>
                      <a:gd name="connsiteX2" fmla="*/ 739837 w 947867"/>
                      <a:gd name="connsiteY2" fmla="*/ 179641 h 1196830"/>
                      <a:gd name="connsiteX3" fmla="*/ 709533 w 947867"/>
                      <a:gd name="connsiteY3" fmla="*/ 180910 h 1196830"/>
                      <a:gd name="connsiteX4" fmla="*/ 782408 w 947867"/>
                      <a:gd name="connsiteY4" fmla="*/ 217988 h 1196830"/>
                      <a:gd name="connsiteX5" fmla="*/ 879370 w 947867"/>
                      <a:gd name="connsiteY5" fmla="*/ 348996 h 1196830"/>
                      <a:gd name="connsiteX6" fmla="*/ 800223 w 947867"/>
                      <a:gd name="connsiteY6" fmla="*/ 343544 h 1196830"/>
                      <a:gd name="connsiteX7" fmla="*/ 787396 w 947867"/>
                      <a:gd name="connsiteY7" fmla="*/ 344080 h 1196830"/>
                      <a:gd name="connsiteX8" fmla="*/ 808288 w 947867"/>
                      <a:gd name="connsiteY8" fmla="*/ 356011 h 1196830"/>
                      <a:gd name="connsiteX9" fmla="*/ 905250 w 947867"/>
                      <a:gd name="connsiteY9" fmla="*/ 487018 h 1196830"/>
                      <a:gd name="connsiteX10" fmla="*/ 826103 w 947867"/>
                      <a:gd name="connsiteY10" fmla="*/ 481566 h 1196830"/>
                      <a:gd name="connsiteX11" fmla="*/ 811780 w 947867"/>
                      <a:gd name="connsiteY11" fmla="*/ 482166 h 1196830"/>
                      <a:gd name="connsiteX12" fmla="*/ 852846 w 947867"/>
                      <a:gd name="connsiteY12" fmla="*/ 501497 h 1196830"/>
                      <a:gd name="connsiteX13" fmla="*/ 947848 w 947867"/>
                      <a:gd name="connsiteY13" fmla="*/ 602409 h 1196830"/>
                      <a:gd name="connsiteX14" fmla="*/ 947867 w 947867"/>
                      <a:gd name="connsiteY14" fmla="*/ 602513 h 1196830"/>
                      <a:gd name="connsiteX15" fmla="*/ 947848 w 947867"/>
                      <a:gd name="connsiteY15" fmla="*/ 602617 h 1196830"/>
                      <a:gd name="connsiteX16" fmla="*/ 852846 w 947867"/>
                      <a:gd name="connsiteY16" fmla="*/ 703529 h 1196830"/>
                      <a:gd name="connsiteX17" fmla="*/ 842730 w 947867"/>
                      <a:gd name="connsiteY17" fmla="*/ 708291 h 1196830"/>
                      <a:gd name="connsiteX18" fmla="*/ 905250 w 947867"/>
                      <a:gd name="connsiteY18" fmla="*/ 707443 h 1196830"/>
                      <a:gd name="connsiteX19" fmla="*/ 808288 w 947867"/>
                      <a:gd name="connsiteY19" fmla="*/ 838450 h 1196830"/>
                      <a:gd name="connsiteX20" fmla="*/ 787396 w 947867"/>
                      <a:gd name="connsiteY20" fmla="*/ 850381 h 1196830"/>
                      <a:gd name="connsiteX21" fmla="*/ 800223 w 947867"/>
                      <a:gd name="connsiteY21" fmla="*/ 850917 h 1196830"/>
                      <a:gd name="connsiteX22" fmla="*/ 879370 w 947867"/>
                      <a:gd name="connsiteY22" fmla="*/ 845465 h 1196830"/>
                      <a:gd name="connsiteX23" fmla="*/ 782408 w 947867"/>
                      <a:gd name="connsiteY23" fmla="*/ 976473 h 1196830"/>
                      <a:gd name="connsiteX24" fmla="*/ 709533 w 947867"/>
                      <a:gd name="connsiteY24" fmla="*/ 1013551 h 1196830"/>
                      <a:gd name="connsiteX25" fmla="*/ 739837 w 947867"/>
                      <a:gd name="connsiteY25" fmla="*/ 1014820 h 1196830"/>
                      <a:gd name="connsiteX26" fmla="*/ 818984 w 947867"/>
                      <a:gd name="connsiteY26" fmla="*/ 1009367 h 1196830"/>
                      <a:gd name="connsiteX27" fmla="*/ 562998 w 947867"/>
                      <a:gd name="connsiteY27" fmla="*/ 1194461 h 1196830"/>
                      <a:gd name="connsiteX28" fmla="*/ 327830 w 947867"/>
                      <a:gd name="connsiteY28" fmla="*/ 1114188 h 1196830"/>
                      <a:gd name="connsiteX29" fmla="*/ 326905 w 947867"/>
                      <a:gd name="connsiteY29" fmla="*/ 1114595 h 1196830"/>
                      <a:gd name="connsiteX30" fmla="*/ 326715 w 947867"/>
                      <a:gd name="connsiteY30" fmla="*/ 1114619 h 1196830"/>
                      <a:gd name="connsiteX31" fmla="*/ 326525 w 947867"/>
                      <a:gd name="connsiteY31" fmla="*/ 1114595 h 1196830"/>
                      <a:gd name="connsiteX32" fmla="*/ 0 w 947867"/>
                      <a:gd name="connsiteY32" fmla="*/ 602512 h 1196830"/>
                      <a:gd name="connsiteX33" fmla="*/ 258993 w 947867"/>
                      <a:gd name="connsiteY33" fmla="*/ 116068 h 1196830"/>
                      <a:gd name="connsiteX34" fmla="*/ 562998 w 947867"/>
                      <a:gd name="connsiteY34" fmla="*/ 0 h 1196830"/>
                      <a:gd name="connsiteX0" fmla="*/ 258993 w 947867"/>
                      <a:gd name="connsiteY0" fmla="*/ 0 h 1080762"/>
                      <a:gd name="connsiteX1" fmla="*/ 818984 w 947867"/>
                      <a:gd name="connsiteY1" fmla="*/ 69026 h 1080762"/>
                      <a:gd name="connsiteX2" fmla="*/ 739837 w 947867"/>
                      <a:gd name="connsiteY2" fmla="*/ 63573 h 1080762"/>
                      <a:gd name="connsiteX3" fmla="*/ 709533 w 947867"/>
                      <a:gd name="connsiteY3" fmla="*/ 64842 h 1080762"/>
                      <a:gd name="connsiteX4" fmla="*/ 782408 w 947867"/>
                      <a:gd name="connsiteY4" fmla="*/ 101920 h 1080762"/>
                      <a:gd name="connsiteX5" fmla="*/ 879370 w 947867"/>
                      <a:gd name="connsiteY5" fmla="*/ 232928 h 1080762"/>
                      <a:gd name="connsiteX6" fmla="*/ 800223 w 947867"/>
                      <a:gd name="connsiteY6" fmla="*/ 227476 h 1080762"/>
                      <a:gd name="connsiteX7" fmla="*/ 787396 w 947867"/>
                      <a:gd name="connsiteY7" fmla="*/ 228012 h 1080762"/>
                      <a:gd name="connsiteX8" fmla="*/ 808288 w 947867"/>
                      <a:gd name="connsiteY8" fmla="*/ 239943 h 1080762"/>
                      <a:gd name="connsiteX9" fmla="*/ 905250 w 947867"/>
                      <a:gd name="connsiteY9" fmla="*/ 370950 h 1080762"/>
                      <a:gd name="connsiteX10" fmla="*/ 826103 w 947867"/>
                      <a:gd name="connsiteY10" fmla="*/ 365498 h 1080762"/>
                      <a:gd name="connsiteX11" fmla="*/ 811780 w 947867"/>
                      <a:gd name="connsiteY11" fmla="*/ 366098 h 1080762"/>
                      <a:gd name="connsiteX12" fmla="*/ 852846 w 947867"/>
                      <a:gd name="connsiteY12" fmla="*/ 385429 h 1080762"/>
                      <a:gd name="connsiteX13" fmla="*/ 947848 w 947867"/>
                      <a:gd name="connsiteY13" fmla="*/ 486341 h 1080762"/>
                      <a:gd name="connsiteX14" fmla="*/ 947867 w 947867"/>
                      <a:gd name="connsiteY14" fmla="*/ 486445 h 1080762"/>
                      <a:gd name="connsiteX15" fmla="*/ 947848 w 947867"/>
                      <a:gd name="connsiteY15" fmla="*/ 486549 h 1080762"/>
                      <a:gd name="connsiteX16" fmla="*/ 852846 w 947867"/>
                      <a:gd name="connsiteY16" fmla="*/ 587461 h 1080762"/>
                      <a:gd name="connsiteX17" fmla="*/ 842730 w 947867"/>
                      <a:gd name="connsiteY17" fmla="*/ 592223 h 1080762"/>
                      <a:gd name="connsiteX18" fmla="*/ 905250 w 947867"/>
                      <a:gd name="connsiteY18" fmla="*/ 591375 h 1080762"/>
                      <a:gd name="connsiteX19" fmla="*/ 808288 w 947867"/>
                      <a:gd name="connsiteY19" fmla="*/ 722382 h 1080762"/>
                      <a:gd name="connsiteX20" fmla="*/ 787396 w 947867"/>
                      <a:gd name="connsiteY20" fmla="*/ 734313 h 1080762"/>
                      <a:gd name="connsiteX21" fmla="*/ 800223 w 947867"/>
                      <a:gd name="connsiteY21" fmla="*/ 734849 h 1080762"/>
                      <a:gd name="connsiteX22" fmla="*/ 879370 w 947867"/>
                      <a:gd name="connsiteY22" fmla="*/ 729397 h 1080762"/>
                      <a:gd name="connsiteX23" fmla="*/ 782408 w 947867"/>
                      <a:gd name="connsiteY23" fmla="*/ 860405 h 1080762"/>
                      <a:gd name="connsiteX24" fmla="*/ 709533 w 947867"/>
                      <a:gd name="connsiteY24" fmla="*/ 897483 h 1080762"/>
                      <a:gd name="connsiteX25" fmla="*/ 739837 w 947867"/>
                      <a:gd name="connsiteY25" fmla="*/ 898752 h 1080762"/>
                      <a:gd name="connsiteX26" fmla="*/ 818984 w 947867"/>
                      <a:gd name="connsiteY26" fmla="*/ 893299 h 1080762"/>
                      <a:gd name="connsiteX27" fmla="*/ 562998 w 947867"/>
                      <a:gd name="connsiteY27" fmla="*/ 1078393 h 1080762"/>
                      <a:gd name="connsiteX28" fmla="*/ 327830 w 947867"/>
                      <a:gd name="connsiteY28" fmla="*/ 998120 h 1080762"/>
                      <a:gd name="connsiteX29" fmla="*/ 326905 w 947867"/>
                      <a:gd name="connsiteY29" fmla="*/ 998527 h 1080762"/>
                      <a:gd name="connsiteX30" fmla="*/ 326715 w 947867"/>
                      <a:gd name="connsiteY30" fmla="*/ 998551 h 1080762"/>
                      <a:gd name="connsiteX31" fmla="*/ 326525 w 947867"/>
                      <a:gd name="connsiteY31" fmla="*/ 998527 h 1080762"/>
                      <a:gd name="connsiteX32" fmla="*/ 0 w 947867"/>
                      <a:gd name="connsiteY32" fmla="*/ 486444 h 1080762"/>
                      <a:gd name="connsiteX33" fmla="*/ 258993 w 947867"/>
                      <a:gd name="connsiteY33" fmla="*/ 0 h 1080762"/>
                      <a:gd name="connsiteX0" fmla="*/ 258993 w 947867"/>
                      <a:gd name="connsiteY0" fmla="*/ 0 h 998551"/>
                      <a:gd name="connsiteX1" fmla="*/ 818984 w 947867"/>
                      <a:gd name="connsiteY1" fmla="*/ 69026 h 998551"/>
                      <a:gd name="connsiteX2" fmla="*/ 739837 w 947867"/>
                      <a:gd name="connsiteY2" fmla="*/ 63573 h 998551"/>
                      <a:gd name="connsiteX3" fmla="*/ 709533 w 947867"/>
                      <a:gd name="connsiteY3" fmla="*/ 64842 h 998551"/>
                      <a:gd name="connsiteX4" fmla="*/ 782408 w 947867"/>
                      <a:gd name="connsiteY4" fmla="*/ 101920 h 998551"/>
                      <a:gd name="connsiteX5" fmla="*/ 879370 w 947867"/>
                      <a:gd name="connsiteY5" fmla="*/ 232928 h 998551"/>
                      <a:gd name="connsiteX6" fmla="*/ 800223 w 947867"/>
                      <a:gd name="connsiteY6" fmla="*/ 227476 h 998551"/>
                      <a:gd name="connsiteX7" fmla="*/ 787396 w 947867"/>
                      <a:gd name="connsiteY7" fmla="*/ 228012 h 998551"/>
                      <a:gd name="connsiteX8" fmla="*/ 808288 w 947867"/>
                      <a:gd name="connsiteY8" fmla="*/ 239943 h 998551"/>
                      <a:gd name="connsiteX9" fmla="*/ 905250 w 947867"/>
                      <a:gd name="connsiteY9" fmla="*/ 370950 h 998551"/>
                      <a:gd name="connsiteX10" fmla="*/ 826103 w 947867"/>
                      <a:gd name="connsiteY10" fmla="*/ 365498 h 998551"/>
                      <a:gd name="connsiteX11" fmla="*/ 811780 w 947867"/>
                      <a:gd name="connsiteY11" fmla="*/ 366098 h 998551"/>
                      <a:gd name="connsiteX12" fmla="*/ 852846 w 947867"/>
                      <a:gd name="connsiteY12" fmla="*/ 385429 h 998551"/>
                      <a:gd name="connsiteX13" fmla="*/ 947848 w 947867"/>
                      <a:gd name="connsiteY13" fmla="*/ 486341 h 998551"/>
                      <a:gd name="connsiteX14" fmla="*/ 947867 w 947867"/>
                      <a:gd name="connsiteY14" fmla="*/ 486445 h 998551"/>
                      <a:gd name="connsiteX15" fmla="*/ 947848 w 947867"/>
                      <a:gd name="connsiteY15" fmla="*/ 486549 h 998551"/>
                      <a:gd name="connsiteX16" fmla="*/ 852846 w 947867"/>
                      <a:gd name="connsiteY16" fmla="*/ 587461 h 998551"/>
                      <a:gd name="connsiteX17" fmla="*/ 842730 w 947867"/>
                      <a:gd name="connsiteY17" fmla="*/ 592223 h 998551"/>
                      <a:gd name="connsiteX18" fmla="*/ 905250 w 947867"/>
                      <a:gd name="connsiteY18" fmla="*/ 591375 h 998551"/>
                      <a:gd name="connsiteX19" fmla="*/ 808288 w 947867"/>
                      <a:gd name="connsiteY19" fmla="*/ 722382 h 998551"/>
                      <a:gd name="connsiteX20" fmla="*/ 787396 w 947867"/>
                      <a:gd name="connsiteY20" fmla="*/ 734313 h 998551"/>
                      <a:gd name="connsiteX21" fmla="*/ 800223 w 947867"/>
                      <a:gd name="connsiteY21" fmla="*/ 734849 h 998551"/>
                      <a:gd name="connsiteX22" fmla="*/ 879370 w 947867"/>
                      <a:gd name="connsiteY22" fmla="*/ 729397 h 998551"/>
                      <a:gd name="connsiteX23" fmla="*/ 782408 w 947867"/>
                      <a:gd name="connsiteY23" fmla="*/ 860405 h 998551"/>
                      <a:gd name="connsiteX24" fmla="*/ 709533 w 947867"/>
                      <a:gd name="connsiteY24" fmla="*/ 897483 h 998551"/>
                      <a:gd name="connsiteX25" fmla="*/ 739837 w 947867"/>
                      <a:gd name="connsiteY25" fmla="*/ 898752 h 998551"/>
                      <a:gd name="connsiteX26" fmla="*/ 818984 w 947867"/>
                      <a:gd name="connsiteY26" fmla="*/ 893299 h 998551"/>
                      <a:gd name="connsiteX27" fmla="*/ 327830 w 947867"/>
                      <a:gd name="connsiteY27" fmla="*/ 998120 h 998551"/>
                      <a:gd name="connsiteX28" fmla="*/ 326905 w 947867"/>
                      <a:gd name="connsiteY28" fmla="*/ 998527 h 998551"/>
                      <a:gd name="connsiteX29" fmla="*/ 326715 w 947867"/>
                      <a:gd name="connsiteY29" fmla="*/ 998551 h 998551"/>
                      <a:gd name="connsiteX30" fmla="*/ 326525 w 947867"/>
                      <a:gd name="connsiteY30" fmla="*/ 998527 h 998551"/>
                      <a:gd name="connsiteX31" fmla="*/ 0 w 947867"/>
                      <a:gd name="connsiteY31" fmla="*/ 486444 h 998551"/>
                      <a:gd name="connsiteX32" fmla="*/ 258993 w 947867"/>
                      <a:gd name="connsiteY32" fmla="*/ 0 h 998551"/>
                      <a:gd name="connsiteX0" fmla="*/ 442044 w 949409"/>
                      <a:gd name="connsiteY0" fmla="*/ 0 h 1058936"/>
                      <a:gd name="connsiteX1" fmla="*/ 820526 w 949409"/>
                      <a:gd name="connsiteY1" fmla="*/ 129411 h 1058936"/>
                      <a:gd name="connsiteX2" fmla="*/ 741379 w 949409"/>
                      <a:gd name="connsiteY2" fmla="*/ 123958 h 1058936"/>
                      <a:gd name="connsiteX3" fmla="*/ 711075 w 949409"/>
                      <a:gd name="connsiteY3" fmla="*/ 125227 h 1058936"/>
                      <a:gd name="connsiteX4" fmla="*/ 783950 w 949409"/>
                      <a:gd name="connsiteY4" fmla="*/ 162305 h 1058936"/>
                      <a:gd name="connsiteX5" fmla="*/ 880912 w 949409"/>
                      <a:gd name="connsiteY5" fmla="*/ 293313 h 1058936"/>
                      <a:gd name="connsiteX6" fmla="*/ 801765 w 949409"/>
                      <a:gd name="connsiteY6" fmla="*/ 287861 h 1058936"/>
                      <a:gd name="connsiteX7" fmla="*/ 788938 w 949409"/>
                      <a:gd name="connsiteY7" fmla="*/ 288397 h 1058936"/>
                      <a:gd name="connsiteX8" fmla="*/ 809830 w 949409"/>
                      <a:gd name="connsiteY8" fmla="*/ 300328 h 1058936"/>
                      <a:gd name="connsiteX9" fmla="*/ 906792 w 949409"/>
                      <a:gd name="connsiteY9" fmla="*/ 431335 h 1058936"/>
                      <a:gd name="connsiteX10" fmla="*/ 827645 w 949409"/>
                      <a:gd name="connsiteY10" fmla="*/ 425883 h 1058936"/>
                      <a:gd name="connsiteX11" fmla="*/ 813322 w 949409"/>
                      <a:gd name="connsiteY11" fmla="*/ 426483 h 1058936"/>
                      <a:gd name="connsiteX12" fmla="*/ 854388 w 949409"/>
                      <a:gd name="connsiteY12" fmla="*/ 445814 h 1058936"/>
                      <a:gd name="connsiteX13" fmla="*/ 949390 w 949409"/>
                      <a:gd name="connsiteY13" fmla="*/ 546726 h 1058936"/>
                      <a:gd name="connsiteX14" fmla="*/ 949409 w 949409"/>
                      <a:gd name="connsiteY14" fmla="*/ 546830 h 1058936"/>
                      <a:gd name="connsiteX15" fmla="*/ 949390 w 949409"/>
                      <a:gd name="connsiteY15" fmla="*/ 546934 h 1058936"/>
                      <a:gd name="connsiteX16" fmla="*/ 854388 w 949409"/>
                      <a:gd name="connsiteY16" fmla="*/ 647846 h 1058936"/>
                      <a:gd name="connsiteX17" fmla="*/ 844272 w 949409"/>
                      <a:gd name="connsiteY17" fmla="*/ 652608 h 1058936"/>
                      <a:gd name="connsiteX18" fmla="*/ 906792 w 949409"/>
                      <a:gd name="connsiteY18" fmla="*/ 651760 h 1058936"/>
                      <a:gd name="connsiteX19" fmla="*/ 809830 w 949409"/>
                      <a:gd name="connsiteY19" fmla="*/ 782767 h 1058936"/>
                      <a:gd name="connsiteX20" fmla="*/ 788938 w 949409"/>
                      <a:gd name="connsiteY20" fmla="*/ 794698 h 1058936"/>
                      <a:gd name="connsiteX21" fmla="*/ 801765 w 949409"/>
                      <a:gd name="connsiteY21" fmla="*/ 795234 h 1058936"/>
                      <a:gd name="connsiteX22" fmla="*/ 880912 w 949409"/>
                      <a:gd name="connsiteY22" fmla="*/ 789782 h 1058936"/>
                      <a:gd name="connsiteX23" fmla="*/ 783950 w 949409"/>
                      <a:gd name="connsiteY23" fmla="*/ 920790 h 1058936"/>
                      <a:gd name="connsiteX24" fmla="*/ 711075 w 949409"/>
                      <a:gd name="connsiteY24" fmla="*/ 957868 h 1058936"/>
                      <a:gd name="connsiteX25" fmla="*/ 741379 w 949409"/>
                      <a:gd name="connsiteY25" fmla="*/ 959137 h 1058936"/>
                      <a:gd name="connsiteX26" fmla="*/ 820526 w 949409"/>
                      <a:gd name="connsiteY26" fmla="*/ 953684 h 1058936"/>
                      <a:gd name="connsiteX27" fmla="*/ 329372 w 949409"/>
                      <a:gd name="connsiteY27" fmla="*/ 1058505 h 1058936"/>
                      <a:gd name="connsiteX28" fmla="*/ 328447 w 949409"/>
                      <a:gd name="connsiteY28" fmla="*/ 1058912 h 1058936"/>
                      <a:gd name="connsiteX29" fmla="*/ 328257 w 949409"/>
                      <a:gd name="connsiteY29" fmla="*/ 1058936 h 1058936"/>
                      <a:gd name="connsiteX30" fmla="*/ 328067 w 949409"/>
                      <a:gd name="connsiteY30" fmla="*/ 1058912 h 1058936"/>
                      <a:gd name="connsiteX31" fmla="*/ 1542 w 949409"/>
                      <a:gd name="connsiteY31" fmla="*/ 546829 h 1058936"/>
                      <a:gd name="connsiteX32" fmla="*/ 442044 w 949409"/>
                      <a:gd name="connsiteY32" fmla="*/ 0 h 1058936"/>
                      <a:gd name="connsiteX0" fmla="*/ 442044 w 949409"/>
                      <a:gd name="connsiteY0" fmla="*/ 1919 h 1060855"/>
                      <a:gd name="connsiteX1" fmla="*/ 820526 w 949409"/>
                      <a:gd name="connsiteY1" fmla="*/ 131330 h 1060855"/>
                      <a:gd name="connsiteX2" fmla="*/ 741379 w 949409"/>
                      <a:gd name="connsiteY2" fmla="*/ 125877 h 1060855"/>
                      <a:gd name="connsiteX3" fmla="*/ 711075 w 949409"/>
                      <a:gd name="connsiteY3" fmla="*/ 127146 h 1060855"/>
                      <a:gd name="connsiteX4" fmla="*/ 783950 w 949409"/>
                      <a:gd name="connsiteY4" fmla="*/ 164224 h 1060855"/>
                      <a:gd name="connsiteX5" fmla="*/ 880912 w 949409"/>
                      <a:gd name="connsiteY5" fmla="*/ 295232 h 1060855"/>
                      <a:gd name="connsiteX6" fmla="*/ 801765 w 949409"/>
                      <a:gd name="connsiteY6" fmla="*/ 289780 h 1060855"/>
                      <a:gd name="connsiteX7" fmla="*/ 788938 w 949409"/>
                      <a:gd name="connsiteY7" fmla="*/ 290316 h 1060855"/>
                      <a:gd name="connsiteX8" fmla="*/ 809830 w 949409"/>
                      <a:gd name="connsiteY8" fmla="*/ 302247 h 1060855"/>
                      <a:gd name="connsiteX9" fmla="*/ 906792 w 949409"/>
                      <a:gd name="connsiteY9" fmla="*/ 433254 h 1060855"/>
                      <a:gd name="connsiteX10" fmla="*/ 827645 w 949409"/>
                      <a:gd name="connsiteY10" fmla="*/ 427802 h 1060855"/>
                      <a:gd name="connsiteX11" fmla="*/ 813322 w 949409"/>
                      <a:gd name="connsiteY11" fmla="*/ 428402 h 1060855"/>
                      <a:gd name="connsiteX12" fmla="*/ 854388 w 949409"/>
                      <a:gd name="connsiteY12" fmla="*/ 447733 h 1060855"/>
                      <a:gd name="connsiteX13" fmla="*/ 949390 w 949409"/>
                      <a:gd name="connsiteY13" fmla="*/ 548645 h 1060855"/>
                      <a:gd name="connsiteX14" fmla="*/ 949409 w 949409"/>
                      <a:gd name="connsiteY14" fmla="*/ 548749 h 1060855"/>
                      <a:gd name="connsiteX15" fmla="*/ 949390 w 949409"/>
                      <a:gd name="connsiteY15" fmla="*/ 548853 h 1060855"/>
                      <a:gd name="connsiteX16" fmla="*/ 854388 w 949409"/>
                      <a:gd name="connsiteY16" fmla="*/ 649765 h 1060855"/>
                      <a:gd name="connsiteX17" fmla="*/ 844272 w 949409"/>
                      <a:gd name="connsiteY17" fmla="*/ 654527 h 1060855"/>
                      <a:gd name="connsiteX18" fmla="*/ 906792 w 949409"/>
                      <a:gd name="connsiteY18" fmla="*/ 653679 h 1060855"/>
                      <a:gd name="connsiteX19" fmla="*/ 809830 w 949409"/>
                      <a:gd name="connsiteY19" fmla="*/ 784686 h 1060855"/>
                      <a:gd name="connsiteX20" fmla="*/ 788938 w 949409"/>
                      <a:gd name="connsiteY20" fmla="*/ 796617 h 1060855"/>
                      <a:gd name="connsiteX21" fmla="*/ 801765 w 949409"/>
                      <a:gd name="connsiteY21" fmla="*/ 797153 h 1060855"/>
                      <a:gd name="connsiteX22" fmla="*/ 880912 w 949409"/>
                      <a:gd name="connsiteY22" fmla="*/ 791701 h 1060855"/>
                      <a:gd name="connsiteX23" fmla="*/ 783950 w 949409"/>
                      <a:gd name="connsiteY23" fmla="*/ 922709 h 1060855"/>
                      <a:gd name="connsiteX24" fmla="*/ 711075 w 949409"/>
                      <a:gd name="connsiteY24" fmla="*/ 959787 h 1060855"/>
                      <a:gd name="connsiteX25" fmla="*/ 741379 w 949409"/>
                      <a:gd name="connsiteY25" fmla="*/ 961056 h 1060855"/>
                      <a:gd name="connsiteX26" fmla="*/ 820526 w 949409"/>
                      <a:gd name="connsiteY26" fmla="*/ 955603 h 1060855"/>
                      <a:gd name="connsiteX27" fmla="*/ 329372 w 949409"/>
                      <a:gd name="connsiteY27" fmla="*/ 1060424 h 1060855"/>
                      <a:gd name="connsiteX28" fmla="*/ 328447 w 949409"/>
                      <a:gd name="connsiteY28" fmla="*/ 1060831 h 1060855"/>
                      <a:gd name="connsiteX29" fmla="*/ 328257 w 949409"/>
                      <a:gd name="connsiteY29" fmla="*/ 1060855 h 1060855"/>
                      <a:gd name="connsiteX30" fmla="*/ 328067 w 949409"/>
                      <a:gd name="connsiteY30" fmla="*/ 1060831 h 1060855"/>
                      <a:gd name="connsiteX31" fmla="*/ 1542 w 949409"/>
                      <a:gd name="connsiteY31" fmla="*/ 548748 h 1060855"/>
                      <a:gd name="connsiteX32" fmla="*/ 442044 w 949409"/>
                      <a:gd name="connsiteY32" fmla="*/ 1919 h 1060855"/>
                      <a:gd name="connsiteX0" fmla="*/ 440502 w 947867"/>
                      <a:gd name="connsiteY0" fmla="*/ 1919 h 1060855"/>
                      <a:gd name="connsiteX1" fmla="*/ 818984 w 947867"/>
                      <a:gd name="connsiteY1" fmla="*/ 131330 h 1060855"/>
                      <a:gd name="connsiteX2" fmla="*/ 739837 w 947867"/>
                      <a:gd name="connsiteY2" fmla="*/ 125877 h 1060855"/>
                      <a:gd name="connsiteX3" fmla="*/ 709533 w 947867"/>
                      <a:gd name="connsiteY3" fmla="*/ 127146 h 1060855"/>
                      <a:gd name="connsiteX4" fmla="*/ 782408 w 947867"/>
                      <a:gd name="connsiteY4" fmla="*/ 164224 h 1060855"/>
                      <a:gd name="connsiteX5" fmla="*/ 879370 w 947867"/>
                      <a:gd name="connsiteY5" fmla="*/ 295232 h 1060855"/>
                      <a:gd name="connsiteX6" fmla="*/ 800223 w 947867"/>
                      <a:gd name="connsiteY6" fmla="*/ 289780 h 1060855"/>
                      <a:gd name="connsiteX7" fmla="*/ 787396 w 947867"/>
                      <a:gd name="connsiteY7" fmla="*/ 290316 h 1060855"/>
                      <a:gd name="connsiteX8" fmla="*/ 808288 w 947867"/>
                      <a:gd name="connsiteY8" fmla="*/ 302247 h 1060855"/>
                      <a:gd name="connsiteX9" fmla="*/ 905250 w 947867"/>
                      <a:gd name="connsiteY9" fmla="*/ 433254 h 1060855"/>
                      <a:gd name="connsiteX10" fmla="*/ 826103 w 947867"/>
                      <a:gd name="connsiteY10" fmla="*/ 427802 h 1060855"/>
                      <a:gd name="connsiteX11" fmla="*/ 811780 w 947867"/>
                      <a:gd name="connsiteY11" fmla="*/ 428402 h 1060855"/>
                      <a:gd name="connsiteX12" fmla="*/ 852846 w 947867"/>
                      <a:gd name="connsiteY12" fmla="*/ 447733 h 1060855"/>
                      <a:gd name="connsiteX13" fmla="*/ 947848 w 947867"/>
                      <a:gd name="connsiteY13" fmla="*/ 548645 h 1060855"/>
                      <a:gd name="connsiteX14" fmla="*/ 947867 w 947867"/>
                      <a:gd name="connsiteY14" fmla="*/ 548749 h 1060855"/>
                      <a:gd name="connsiteX15" fmla="*/ 947848 w 947867"/>
                      <a:gd name="connsiteY15" fmla="*/ 548853 h 1060855"/>
                      <a:gd name="connsiteX16" fmla="*/ 852846 w 947867"/>
                      <a:gd name="connsiteY16" fmla="*/ 649765 h 1060855"/>
                      <a:gd name="connsiteX17" fmla="*/ 842730 w 947867"/>
                      <a:gd name="connsiteY17" fmla="*/ 654527 h 1060855"/>
                      <a:gd name="connsiteX18" fmla="*/ 905250 w 947867"/>
                      <a:gd name="connsiteY18" fmla="*/ 653679 h 1060855"/>
                      <a:gd name="connsiteX19" fmla="*/ 808288 w 947867"/>
                      <a:gd name="connsiteY19" fmla="*/ 784686 h 1060855"/>
                      <a:gd name="connsiteX20" fmla="*/ 787396 w 947867"/>
                      <a:gd name="connsiteY20" fmla="*/ 796617 h 1060855"/>
                      <a:gd name="connsiteX21" fmla="*/ 800223 w 947867"/>
                      <a:gd name="connsiteY21" fmla="*/ 797153 h 1060855"/>
                      <a:gd name="connsiteX22" fmla="*/ 879370 w 947867"/>
                      <a:gd name="connsiteY22" fmla="*/ 791701 h 1060855"/>
                      <a:gd name="connsiteX23" fmla="*/ 782408 w 947867"/>
                      <a:gd name="connsiteY23" fmla="*/ 922709 h 1060855"/>
                      <a:gd name="connsiteX24" fmla="*/ 709533 w 947867"/>
                      <a:gd name="connsiteY24" fmla="*/ 959787 h 1060855"/>
                      <a:gd name="connsiteX25" fmla="*/ 739837 w 947867"/>
                      <a:gd name="connsiteY25" fmla="*/ 961056 h 1060855"/>
                      <a:gd name="connsiteX26" fmla="*/ 818984 w 947867"/>
                      <a:gd name="connsiteY26" fmla="*/ 955603 h 1060855"/>
                      <a:gd name="connsiteX27" fmla="*/ 327830 w 947867"/>
                      <a:gd name="connsiteY27" fmla="*/ 1060424 h 1060855"/>
                      <a:gd name="connsiteX28" fmla="*/ 326905 w 947867"/>
                      <a:gd name="connsiteY28" fmla="*/ 1060831 h 1060855"/>
                      <a:gd name="connsiteX29" fmla="*/ 326715 w 947867"/>
                      <a:gd name="connsiteY29" fmla="*/ 1060855 h 1060855"/>
                      <a:gd name="connsiteX30" fmla="*/ 0 w 947867"/>
                      <a:gd name="connsiteY30" fmla="*/ 548748 h 1060855"/>
                      <a:gd name="connsiteX31" fmla="*/ 440502 w 947867"/>
                      <a:gd name="connsiteY31" fmla="*/ 1919 h 1060855"/>
                      <a:gd name="connsiteX0" fmla="*/ 440502 w 947867"/>
                      <a:gd name="connsiteY0" fmla="*/ 1919 h 1060831"/>
                      <a:gd name="connsiteX1" fmla="*/ 818984 w 947867"/>
                      <a:gd name="connsiteY1" fmla="*/ 131330 h 1060831"/>
                      <a:gd name="connsiteX2" fmla="*/ 739837 w 947867"/>
                      <a:gd name="connsiteY2" fmla="*/ 125877 h 1060831"/>
                      <a:gd name="connsiteX3" fmla="*/ 709533 w 947867"/>
                      <a:gd name="connsiteY3" fmla="*/ 127146 h 1060831"/>
                      <a:gd name="connsiteX4" fmla="*/ 782408 w 947867"/>
                      <a:gd name="connsiteY4" fmla="*/ 164224 h 1060831"/>
                      <a:gd name="connsiteX5" fmla="*/ 879370 w 947867"/>
                      <a:gd name="connsiteY5" fmla="*/ 295232 h 1060831"/>
                      <a:gd name="connsiteX6" fmla="*/ 800223 w 947867"/>
                      <a:gd name="connsiteY6" fmla="*/ 289780 h 1060831"/>
                      <a:gd name="connsiteX7" fmla="*/ 787396 w 947867"/>
                      <a:gd name="connsiteY7" fmla="*/ 290316 h 1060831"/>
                      <a:gd name="connsiteX8" fmla="*/ 808288 w 947867"/>
                      <a:gd name="connsiteY8" fmla="*/ 302247 h 1060831"/>
                      <a:gd name="connsiteX9" fmla="*/ 905250 w 947867"/>
                      <a:gd name="connsiteY9" fmla="*/ 433254 h 1060831"/>
                      <a:gd name="connsiteX10" fmla="*/ 826103 w 947867"/>
                      <a:gd name="connsiteY10" fmla="*/ 427802 h 1060831"/>
                      <a:gd name="connsiteX11" fmla="*/ 811780 w 947867"/>
                      <a:gd name="connsiteY11" fmla="*/ 428402 h 1060831"/>
                      <a:gd name="connsiteX12" fmla="*/ 852846 w 947867"/>
                      <a:gd name="connsiteY12" fmla="*/ 447733 h 1060831"/>
                      <a:gd name="connsiteX13" fmla="*/ 947848 w 947867"/>
                      <a:gd name="connsiteY13" fmla="*/ 548645 h 1060831"/>
                      <a:gd name="connsiteX14" fmla="*/ 947867 w 947867"/>
                      <a:gd name="connsiteY14" fmla="*/ 548749 h 1060831"/>
                      <a:gd name="connsiteX15" fmla="*/ 947848 w 947867"/>
                      <a:gd name="connsiteY15" fmla="*/ 548853 h 1060831"/>
                      <a:gd name="connsiteX16" fmla="*/ 852846 w 947867"/>
                      <a:gd name="connsiteY16" fmla="*/ 649765 h 1060831"/>
                      <a:gd name="connsiteX17" fmla="*/ 842730 w 947867"/>
                      <a:gd name="connsiteY17" fmla="*/ 654527 h 1060831"/>
                      <a:gd name="connsiteX18" fmla="*/ 905250 w 947867"/>
                      <a:gd name="connsiteY18" fmla="*/ 653679 h 1060831"/>
                      <a:gd name="connsiteX19" fmla="*/ 808288 w 947867"/>
                      <a:gd name="connsiteY19" fmla="*/ 784686 h 1060831"/>
                      <a:gd name="connsiteX20" fmla="*/ 787396 w 947867"/>
                      <a:gd name="connsiteY20" fmla="*/ 796617 h 1060831"/>
                      <a:gd name="connsiteX21" fmla="*/ 800223 w 947867"/>
                      <a:gd name="connsiteY21" fmla="*/ 797153 h 1060831"/>
                      <a:gd name="connsiteX22" fmla="*/ 879370 w 947867"/>
                      <a:gd name="connsiteY22" fmla="*/ 791701 h 1060831"/>
                      <a:gd name="connsiteX23" fmla="*/ 782408 w 947867"/>
                      <a:gd name="connsiteY23" fmla="*/ 922709 h 1060831"/>
                      <a:gd name="connsiteX24" fmla="*/ 709533 w 947867"/>
                      <a:gd name="connsiteY24" fmla="*/ 959787 h 1060831"/>
                      <a:gd name="connsiteX25" fmla="*/ 739837 w 947867"/>
                      <a:gd name="connsiteY25" fmla="*/ 961056 h 1060831"/>
                      <a:gd name="connsiteX26" fmla="*/ 818984 w 947867"/>
                      <a:gd name="connsiteY26" fmla="*/ 955603 h 1060831"/>
                      <a:gd name="connsiteX27" fmla="*/ 327830 w 947867"/>
                      <a:gd name="connsiteY27" fmla="*/ 1060424 h 1060831"/>
                      <a:gd name="connsiteX28" fmla="*/ 326905 w 947867"/>
                      <a:gd name="connsiteY28" fmla="*/ 1060831 h 1060831"/>
                      <a:gd name="connsiteX29" fmla="*/ 0 w 947867"/>
                      <a:gd name="connsiteY29" fmla="*/ 548748 h 1060831"/>
                      <a:gd name="connsiteX30" fmla="*/ 440502 w 947867"/>
                      <a:gd name="connsiteY30" fmla="*/ 1919 h 1060831"/>
                      <a:gd name="connsiteX0" fmla="*/ 440762 w 948127"/>
                      <a:gd name="connsiteY0" fmla="*/ 1919 h 1060831"/>
                      <a:gd name="connsiteX1" fmla="*/ 819244 w 948127"/>
                      <a:gd name="connsiteY1" fmla="*/ 131330 h 1060831"/>
                      <a:gd name="connsiteX2" fmla="*/ 740097 w 948127"/>
                      <a:gd name="connsiteY2" fmla="*/ 125877 h 1060831"/>
                      <a:gd name="connsiteX3" fmla="*/ 709793 w 948127"/>
                      <a:gd name="connsiteY3" fmla="*/ 127146 h 1060831"/>
                      <a:gd name="connsiteX4" fmla="*/ 782668 w 948127"/>
                      <a:gd name="connsiteY4" fmla="*/ 164224 h 1060831"/>
                      <a:gd name="connsiteX5" fmla="*/ 879630 w 948127"/>
                      <a:gd name="connsiteY5" fmla="*/ 295232 h 1060831"/>
                      <a:gd name="connsiteX6" fmla="*/ 800483 w 948127"/>
                      <a:gd name="connsiteY6" fmla="*/ 289780 h 1060831"/>
                      <a:gd name="connsiteX7" fmla="*/ 787656 w 948127"/>
                      <a:gd name="connsiteY7" fmla="*/ 290316 h 1060831"/>
                      <a:gd name="connsiteX8" fmla="*/ 808548 w 948127"/>
                      <a:gd name="connsiteY8" fmla="*/ 302247 h 1060831"/>
                      <a:gd name="connsiteX9" fmla="*/ 905510 w 948127"/>
                      <a:gd name="connsiteY9" fmla="*/ 433254 h 1060831"/>
                      <a:gd name="connsiteX10" fmla="*/ 826363 w 948127"/>
                      <a:gd name="connsiteY10" fmla="*/ 427802 h 1060831"/>
                      <a:gd name="connsiteX11" fmla="*/ 812040 w 948127"/>
                      <a:gd name="connsiteY11" fmla="*/ 428402 h 1060831"/>
                      <a:gd name="connsiteX12" fmla="*/ 853106 w 948127"/>
                      <a:gd name="connsiteY12" fmla="*/ 447733 h 1060831"/>
                      <a:gd name="connsiteX13" fmla="*/ 948108 w 948127"/>
                      <a:gd name="connsiteY13" fmla="*/ 548645 h 1060831"/>
                      <a:gd name="connsiteX14" fmla="*/ 948127 w 948127"/>
                      <a:gd name="connsiteY14" fmla="*/ 548749 h 1060831"/>
                      <a:gd name="connsiteX15" fmla="*/ 948108 w 948127"/>
                      <a:gd name="connsiteY15" fmla="*/ 548853 h 1060831"/>
                      <a:gd name="connsiteX16" fmla="*/ 853106 w 948127"/>
                      <a:gd name="connsiteY16" fmla="*/ 649765 h 1060831"/>
                      <a:gd name="connsiteX17" fmla="*/ 842990 w 948127"/>
                      <a:gd name="connsiteY17" fmla="*/ 654527 h 1060831"/>
                      <a:gd name="connsiteX18" fmla="*/ 905510 w 948127"/>
                      <a:gd name="connsiteY18" fmla="*/ 653679 h 1060831"/>
                      <a:gd name="connsiteX19" fmla="*/ 808548 w 948127"/>
                      <a:gd name="connsiteY19" fmla="*/ 784686 h 1060831"/>
                      <a:gd name="connsiteX20" fmla="*/ 787656 w 948127"/>
                      <a:gd name="connsiteY20" fmla="*/ 796617 h 1060831"/>
                      <a:gd name="connsiteX21" fmla="*/ 800483 w 948127"/>
                      <a:gd name="connsiteY21" fmla="*/ 797153 h 1060831"/>
                      <a:gd name="connsiteX22" fmla="*/ 879630 w 948127"/>
                      <a:gd name="connsiteY22" fmla="*/ 791701 h 1060831"/>
                      <a:gd name="connsiteX23" fmla="*/ 782668 w 948127"/>
                      <a:gd name="connsiteY23" fmla="*/ 922709 h 1060831"/>
                      <a:gd name="connsiteX24" fmla="*/ 709793 w 948127"/>
                      <a:gd name="connsiteY24" fmla="*/ 959787 h 1060831"/>
                      <a:gd name="connsiteX25" fmla="*/ 740097 w 948127"/>
                      <a:gd name="connsiteY25" fmla="*/ 961056 h 1060831"/>
                      <a:gd name="connsiteX26" fmla="*/ 819244 w 948127"/>
                      <a:gd name="connsiteY26" fmla="*/ 955603 h 1060831"/>
                      <a:gd name="connsiteX27" fmla="*/ 328090 w 948127"/>
                      <a:gd name="connsiteY27" fmla="*/ 1060424 h 1060831"/>
                      <a:gd name="connsiteX28" fmla="*/ 483637 w 948127"/>
                      <a:gd name="connsiteY28" fmla="*/ 1060831 h 1060831"/>
                      <a:gd name="connsiteX29" fmla="*/ 260 w 948127"/>
                      <a:gd name="connsiteY29" fmla="*/ 548748 h 1060831"/>
                      <a:gd name="connsiteX30" fmla="*/ 440762 w 948127"/>
                      <a:gd name="connsiteY30" fmla="*/ 1919 h 1060831"/>
                      <a:gd name="connsiteX0" fmla="*/ 440762 w 948127"/>
                      <a:gd name="connsiteY0" fmla="*/ 1919 h 1060424"/>
                      <a:gd name="connsiteX1" fmla="*/ 819244 w 948127"/>
                      <a:gd name="connsiteY1" fmla="*/ 131330 h 1060424"/>
                      <a:gd name="connsiteX2" fmla="*/ 740097 w 948127"/>
                      <a:gd name="connsiteY2" fmla="*/ 125877 h 1060424"/>
                      <a:gd name="connsiteX3" fmla="*/ 709793 w 948127"/>
                      <a:gd name="connsiteY3" fmla="*/ 127146 h 1060424"/>
                      <a:gd name="connsiteX4" fmla="*/ 782668 w 948127"/>
                      <a:gd name="connsiteY4" fmla="*/ 164224 h 1060424"/>
                      <a:gd name="connsiteX5" fmla="*/ 879630 w 948127"/>
                      <a:gd name="connsiteY5" fmla="*/ 295232 h 1060424"/>
                      <a:gd name="connsiteX6" fmla="*/ 800483 w 948127"/>
                      <a:gd name="connsiteY6" fmla="*/ 289780 h 1060424"/>
                      <a:gd name="connsiteX7" fmla="*/ 787656 w 948127"/>
                      <a:gd name="connsiteY7" fmla="*/ 290316 h 1060424"/>
                      <a:gd name="connsiteX8" fmla="*/ 808548 w 948127"/>
                      <a:gd name="connsiteY8" fmla="*/ 302247 h 1060424"/>
                      <a:gd name="connsiteX9" fmla="*/ 905510 w 948127"/>
                      <a:gd name="connsiteY9" fmla="*/ 433254 h 1060424"/>
                      <a:gd name="connsiteX10" fmla="*/ 826363 w 948127"/>
                      <a:gd name="connsiteY10" fmla="*/ 427802 h 1060424"/>
                      <a:gd name="connsiteX11" fmla="*/ 812040 w 948127"/>
                      <a:gd name="connsiteY11" fmla="*/ 428402 h 1060424"/>
                      <a:gd name="connsiteX12" fmla="*/ 853106 w 948127"/>
                      <a:gd name="connsiteY12" fmla="*/ 447733 h 1060424"/>
                      <a:gd name="connsiteX13" fmla="*/ 948108 w 948127"/>
                      <a:gd name="connsiteY13" fmla="*/ 548645 h 1060424"/>
                      <a:gd name="connsiteX14" fmla="*/ 948127 w 948127"/>
                      <a:gd name="connsiteY14" fmla="*/ 548749 h 1060424"/>
                      <a:gd name="connsiteX15" fmla="*/ 948108 w 948127"/>
                      <a:gd name="connsiteY15" fmla="*/ 548853 h 1060424"/>
                      <a:gd name="connsiteX16" fmla="*/ 853106 w 948127"/>
                      <a:gd name="connsiteY16" fmla="*/ 649765 h 1060424"/>
                      <a:gd name="connsiteX17" fmla="*/ 842990 w 948127"/>
                      <a:gd name="connsiteY17" fmla="*/ 654527 h 1060424"/>
                      <a:gd name="connsiteX18" fmla="*/ 905510 w 948127"/>
                      <a:gd name="connsiteY18" fmla="*/ 653679 h 1060424"/>
                      <a:gd name="connsiteX19" fmla="*/ 808548 w 948127"/>
                      <a:gd name="connsiteY19" fmla="*/ 784686 h 1060424"/>
                      <a:gd name="connsiteX20" fmla="*/ 787656 w 948127"/>
                      <a:gd name="connsiteY20" fmla="*/ 796617 h 1060424"/>
                      <a:gd name="connsiteX21" fmla="*/ 800483 w 948127"/>
                      <a:gd name="connsiteY21" fmla="*/ 797153 h 1060424"/>
                      <a:gd name="connsiteX22" fmla="*/ 879630 w 948127"/>
                      <a:gd name="connsiteY22" fmla="*/ 791701 h 1060424"/>
                      <a:gd name="connsiteX23" fmla="*/ 782668 w 948127"/>
                      <a:gd name="connsiteY23" fmla="*/ 922709 h 1060424"/>
                      <a:gd name="connsiteX24" fmla="*/ 709793 w 948127"/>
                      <a:gd name="connsiteY24" fmla="*/ 959787 h 1060424"/>
                      <a:gd name="connsiteX25" fmla="*/ 740097 w 948127"/>
                      <a:gd name="connsiteY25" fmla="*/ 961056 h 1060424"/>
                      <a:gd name="connsiteX26" fmla="*/ 819244 w 948127"/>
                      <a:gd name="connsiteY26" fmla="*/ 955603 h 1060424"/>
                      <a:gd name="connsiteX27" fmla="*/ 328090 w 948127"/>
                      <a:gd name="connsiteY27" fmla="*/ 1060424 h 1060424"/>
                      <a:gd name="connsiteX28" fmla="*/ 260 w 948127"/>
                      <a:gd name="connsiteY28" fmla="*/ 548748 h 1060424"/>
                      <a:gd name="connsiteX29" fmla="*/ 440762 w 948127"/>
                      <a:gd name="connsiteY29" fmla="*/ 1919 h 1060424"/>
                      <a:gd name="connsiteX0" fmla="*/ 440772 w 948137"/>
                      <a:gd name="connsiteY0" fmla="*/ 1919 h 1060424"/>
                      <a:gd name="connsiteX1" fmla="*/ 819254 w 948137"/>
                      <a:gd name="connsiteY1" fmla="*/ 131330 h 1060424"/>
                      <a:gd name="connsiteX2" fmla="*/ 740107 w 948137"/>
                      <a:gd name="connsiteY2" fmla="*/ 125877 h 1060424"/>
                      <a:gd name="connsiteX3" fmla="*/ 709803 w 948137"/>
                      <a:gd name="connsiteY3" fmla="*/ 127146 h 1060424"/>
                      <a:gd name="connsiteX4" fmla="*/ 782678 w 948137"/>
                      <a:gd name="connsiteY4" fmla="*/ 164224 h 1060424"/>
                      <a:gd name="connsiteX5" fmla="*/ 879640 w 948137"/>
                      <a:gd name="connsiteY5" fmla="*/ 295232 h 1060424"/>
                      <a:gd name="connsiteX6" fmla="*/ 800493 w 948137"/>
                      <a:gd name="connsiteY6" fmla="*/ 289780 h 1060424"/>
                      <a:gd name="connsiteX7" fmla="*/ 787666 w 948137"/>
                      <a:gd name="connsiteY7" fmla="*/ 290316 h 1060424"/>
                      <a:gd name="connsiteX8" fmla="*/ 808558 w 948137"/>
                      <a:gd name="connsiteY8" fmla="*/ 302247 h 1060424"/>
                      <a:gd name="connsiteX9" fmla="*/ 905520 w 948137"/>
                      <a:gd name="connsiteY9" fmla="*/ 433254 h 1060424"/>
                      <a:gd name="connsiteX10" fmla="*/ 826373 w 948137"/>
                      <a:gd name="connsiteY10" fmla="*/ 427802 h 1060424"/>
                      <a:gd name="connsiteX11" fmla="*/ 812050 w 948137"/>
                      <a:gd name="connsiteY11" fmla="*/ 428402 h 1060424"/>
                      <a:gd name="connsiteX12" fmla="*/ 853116 w 948137"/>
                      <a:gd name="connsiteY12" fmla="*/ 447733 h 1060424"/>
                      <a:gd name="connsiteX13" fmla="*/ 948118 w 948137"/>
                      <a:gd name="connsiteY13" fmla="*/ 548645 h 1060424"/>
                      <a:gd name="connsiteX14" fmla="*/ 948137 w 948137"/>
                      <a:gd name="connsiteY14" fmla="*/ 548749 h 1060424"/>
                      <a:gd name="connsiteX15" fmla="*/ 948118 w 948137"/>
                      <a:gd name="connsiteY15" fmla="*/ 548853 h 1060424"/>
                      <a:gd name="connsiteX16" fmla="*/ 853116 w 948137"/>
                      <a:gd name="connsiteY16" fmla="*/ 649765 h 1060424"/>
                      <a:gd name="connsiteX17" fmla="*/ 843000 w 948137"/>
                      <a:gd name="connsiteY17" fmla="*/ 654527 h 1060424"/>
                      <a:gd name="connsiteX18" fmla="*/ 905520 w 948137"/>
                      <a:gd name="connsiteY18" fmla="*/ 653679 h 1060424"/>
                      <a:gd name="connsiteX19" fmla="*/ 808558 w 948137"/>
                      <a:gd name="connsiteY19" fmla="*/ 784686 h 1060424"/>
                      <a:gd name="connsiteX20" fmla="*/ 787666 w 948137"/>
                      <a:gd name="connsiteY20" fmla="*/ 796617 h 1060424"/>
                      <a:gd name="connsiteX21" fmla="*/ 800493 w 948137"/>
                      <a:gd name="connsiteY21" fmla="*/ 797153 h 1060424"/>
                      <a:gd name="connsiteX22" fmla="*/ 879640 w 948137"/>
                      <a:gd name="connsiteY22" fmla="*/ 791701 h 1060424"/>
                      <a:gd name="connsiteX23" fmla="*/ 782678 w 948137"/>
                      <a:gd name="connsiteY23" fmla="*/ 922709 h 1060424"/>
                      <a:gd name="connsiteX24" fmla="*/ 709803 w 948137"/>
                      <a:gd name="connsiteY24" fmla="*/ 959787 h 1060424"/>
                      <a:gd name="connsiteX25" fmla="*/ 740107 w 948137"/>
                      <a:gd name="connsiteY25" fmla="*/ 961056 h 1060424"/>
                      <a:gd name="connsiteX26" fmla="*/ 819254 w 948137"/>
                      <a:gd name="connsiteY26" fmla="*/ 955603 h 1060424"/>
                      <a:gd name="connsiteX27" fmla="*/ 484574 w 948137"/>
                      <a:gd name="connsiteY27" fmla="*/ 1060424 h 1060424"/>
                      <a:gd name="connsiteX28" fmla="*/ 270 w 948137"/>
                      <a:gd name="connsiteY28" fmla="*/ 548748 h 1060424"/>
                      <a:gd name="connsiteX29" fmla="*/ 440772 w 948137"/>
                      <a:gd name="connsiteY29" fmla="*/ 1919 h 1060424"/>
                      <a:gd name="connsiteX0" fmla="*/ 440772 w 948137"/>
                      <a:gd name="connsiteY0" fmla="*/ 1919 h 1066428"/>
                      <a:gd name="connsiteX1" fmla="*/ 819254 w 948137"/>
                      <a:gd name="connsiteY1" fmla="*/ 131330 h 1066428"/>
                      <a:gd name="connsiteX2" fmla="*/ 740107 w 948137"/>
                      <a:gd name="connsiteY2" fmla="*/ 125877 h 1066428"/>
                      <a:gd name="connsiteX3" fmla="*/ 709803 w 948137"/>
                      <a:gd name="connsiteY3" fmla="*/ 127146 h 1066428"/>
                      <a:gd name="connsiteX4" fmla="*/ 782678 w 948137"/>
                      <a:gd name="connsiteY4" fmla="*/ 164224 h 1066428"/>
                      <a:gd name="connsiteX5" fmla="*/ 879640 w 948137"/>
                      <a:gd name="connsiteY5" fmla="*/ 295232 h 1066428"/>
                      <a:gd name="connsiteX6" fmla="*/ 800493 w 948137"/>
                      <a:gd name="connsiteY6" fmla="*/ 289780 h 1066428"/>
                      <a:gd name="connsiteX7" fmla="*/ 787666 w 948137"/>
                      <a:gd name="connsiteY7" fmla="*/ 290316 h 1066428"/>
                      <a:gd name="connsiteX8" fmla="*/ 808558 w 948137"/>
                      <a:gd name="connsiteY8" fmla="*/ 302247 h 1066428"/>
                      <a:gd name="connsiteX9" fmla="*/ 905520 w 948137"/>
                      <a:gd name="connsiteY9" fmla="*/ 433254 h 1066428"/>
                      <a:gd name="connsiteX10" fmla="*/ 826373 w 948137"/>
                      <a:gd name="connsiteY10" fmla="*/ 427802 h 1066428"/>
                      <a:gd name="connsiteX11" fmla="*/ 812050 w 948137"/>
                      <a:gd name="connsiteY11" fmla="*/ 428402 h 1066428"/>
                      <a:gd name="connsiteX12" fmla="*/ 853116 w 948137"/>
                      <a:gd name="connsiteY12" fmla="*/ 447733 h 1066428"/>
                      <a:gd name="connsiteX13" fmla="*/ 948118 w 948137"/>
                      <a:gd name="connsiteY13" fmla="*/ 548645 h 1066428"/>
                      <a:gd name="connsiteX14" fmla="*/ 948137 w 948137"/>
                      <a:gd name="connsiteY14" fmla="*/ 548749 h 1066428"/>
                      <a:gd name="connsiteX15" fmla="*/ 948118 w 948137"/>
                      <a:gd name="connsiteY15" fmla="*/ 548853 h 1066428"/>
                      <a:gd name="connsiteX16" fmla="*/ 853116 w 948137"/>
                      <a:gd name="connsiteY16" fmla="*/ 649765 h 1066428"/>
                      <a:gd name="connsiteX17" fmla="*/ 843000 w 948137"/>
                      <a:gd name="connsiteY17" fmla="*/ 654527 h 1066428"/>
                      <a:gd name="connsiteX18" fmla="*/ 905520 w 948137"/>
                      <a:gd name="connsiteY18" fmla="*/ 653679 h 1066428"/>
                      <a:gd name="connsiteX19" fmla="*/ 808558 w 948137"/>
                      <a:gd name="connsiteY19" fmla="*/ 784686 h 1066428"/>
                      <a:gd name="connsiteX20" fmla="*/ 787666 w 948137"/>
                      <a:gd name="connsiteY20" fmla="*/ 796617 h 1066428"/>
                      <a:gd name="connsiteX21" fmla="*/ 800493 w 948137"/>
                      <a:gd name="connsiteY21" fmla="*/ 797153 h 1066428"/>
                      <a:gd name="connsiteX22" fmla="*/ 879640 w 948137"/>
                      <a:gd name="connsiteY22" fmla="*/ 791701 h 1066428"/>
                      <a:gd name="connsiteX23" fmla="*/ 782678 w 948137"/>
                      <a:gd name="connsiteY23" fmla="*/ 922709 h 1066428"/>
                      <a:gd name="connsiteX24" fmla="*/ 709803 w 948137"/>
                      <a:gd name="connsiteY24" fmla="*/ 959787 h 1066428"/>
                      <a:gd name="connsiteX25" fmla="*/ 740107 w 948137"/>
                      <a:gd name="connsiteY25" fmla="*/ 961056 h 1066428"/>
                      <a:gd name="connsiteX26" fmla="*/ 819254 w 948137"/>
                      <a:gd name="connsiteY26" fmla="*/ 955603 h 1066428"/>
                      <a:gd name="connsiteX27" fmla="*/ 484574 w 948137"/>
                      <a:gd name="connsiteY27" fmla="*/ 1060424 h 1066428"/>
                      <a:gd name="connsiteX28" fmla="*/ 270 w 948137"/>
                      <a:gd name="connsiteY28" fmla="*/ 548748 h 1066428"/>
                      <a:gd name="connsiteX29" fmla="*/ 440772 w 948137"/>
                      <a:gd name="connsiteY29" fmla="*/ 1919 h 1066428"/>
                      <a:gd name="connsiteX0" fmla="*/ 440555 w 947920"/>
                      <a:gd name="connsiteY0" fmla="*/ 1919 h 1083051"/>
                      <a:gd name="connsiteX1" fmla="*/ 819037 w 947920"/>
                      <a:gd name="connsiteY1" fmla="*/ 131330 h 1083051"/>
                      <a:gd name="connsiteX2" fmla="*/ 739890 w 947920"/>
                      <a:gd name="connsiteY2" fmla="*/ 125877 h 1083051"/>
                      <a:gd name="connsiteX3" fmla="*/ 709586 w 947920"/>
                      <a:gd name="connsiteY3" fmla="*/ 127146 h 1083051"/>
                      <a:gd name="connsiteX4" fmla="*/ 782461 w 947920"/>
                      <a:gd name="connsiteY4" fmla="*/ 164224 h 1083051"/>
                      <a:gd name="connsiteX5" fmla="*/ 879423 w 947920"/>
                      <a:gd name="connsiteY5" fmla="*/ 295232 h 1083051"/>
                      <a:gd name="connsiteX6" fmla="*/ 800276 w 947920"/>
                      <a:gd name="connsiteY6" fmla="*/ 289780 h 1083051"/>
                      <a:gd name="connsiteX7" fmla="*/ 787449 w 947920"/>
                      <a:gd name="connsiteY7" fmla="*/ 290316 h 1083051"/>
                      <a:gd name="connsiteX8" fmla="*/ 808341 w 947920"/>
                      <a:gd name="connsiteY8" fmla="*/ 302247 h 1083051"/>
                      <a:gd name="connsiteX9" fmla="*/ 905303 w 947920"/>
                      <a:gd name="connsiteY9" fmla="*/ 433254 h 1083051"/>
                      <a:gd name="connsiteX10" fmla="*/ 826156 w 947920"/>
                      <a:gd name="connsiteY10" fmla="*/ 427802 h 1083051"/>
                      <a:gd name="connsiteX11" fmla="*/ 811833 w 947920"/>
                      <a:gd name="connsiteY11" fmla="*/ 428402 h 1083051"/>
                      <a:gd name="connsiteX12" fmla="*/ 852899 w 947920"/>
                      <a:gd name="connsiteY12" fmla="*/ 447733 h 1083051"/>
                      <a:gd name="connsiteX13" fmla="*/ 947901 w 947920"/>
                      <a:gd name="connsiteY13" fmla="*/ 548645 h 1083051"/>
                      <a:gd name="connsiteX14" fmla="*/ 947920 w 947920"/>
                      <a:gd name="connsiteY14" fmla="*/ 548749 h 1083051"/>
                      <a:gd name="connsiteX15" fmla="*/ 947901 w 947920"/>
                      <a:gd name="connsiteY15" fmla="*/ 548853 h 1083051"/>
                      <a:gd name="connsiteX16" fmla="*/ 852899 w 947920"/>
                      <a:gd name="connsiteY16" fmla="*/ 649765 h 1083051"/>
                      <a:gd name="connsiteX17" fmla="*/ 842783 w 947920"/>
                      <a:gd name="connsiteY17" fmla="*/ 654527 h 1083051"/>
                      <a:gd name="connsiteX18" fmla="*/ 905303 w 947920"/>
                      <a:gd name="connsiteY18" fmla="*/ 653679 h 1083051"/>
                      <a:gd name="connsiteX19" fmla="*/ 808341 w 947920"/>
                      <a:gd name="connsiteY19" fmla="*/ 784686 h 1083051"/>
                      <a:gd name="connsiteX20" fmla="*/ 787449 w 947920"/>
                      <a:gd name="connsiteY20" fmla="*/ 796617 h 1083051"/>
                      <a:gd name="connsiteX21" fmla="*/ 800276 w 947920"/>
                      <a:gd name="connsiteY21" fmla="*/ 797153 h 1083051"/>
                      <a:gd name="connsiteX22" fmla="*/ 879423 w 947920"/>
                      <a:gd name="connsiteY22" fmla="*/ 791701 h 1083051"/>
                      <a:gd name="connsiteX23" fmla="*/ 782461 w 947920"/>
                      <a:gd name="connsiteY23" fmla="*/ 922709 h 1083051"/>
                      <a:gd name="connsiteX24" fmla="*/ 709586 w 947920"/>
                      <a:gd name="connsiteY24" fmla="*/ 959787 h 1083051"/>
                      <a:gd name="connsiteX25" fmla="*/ 739890 w 947920"/>
                      <a:gd name="connsiteY25" fmla="*/ 961056 h 1083051"/>
                      <a:gd name="connsiteX26" fmla="*/ 819037 w 947920"/>
                      <a:gd name="connsiteY26" fmla="*/ 955603 h 1083051"/>
                      <a:gd name="connsiteX27" fmla="*/ 459321 w 947920"/>
                      <a:gd name="connsiteY27" fmla="*/ 1077677 h 1083051"/>
                      <a:gd name="connsiteX28" fmla="*/ 53 w 947920"/>
                      <a:gd name="connsiteY28" fmla="*/ 548748 h 1083051"/>
                      <a:gd name="connsiteX29" fmla="*/ 440555 w 947920"/>
                      <a:gd name="connsiteY29" fmla="*/ 1919 h 1083051"/>
                      <a:gd name="connsiteX0" fmla="*/ 440555 w 947920"/>
                      <a:gd name="connsiteY0" fmla="*/ 20582 h 1101714"/>
                      <a:gd name="connsiteX1" fmla="*/ 819037 w 947920"/>
                      <a:gd name="connsiteY1" fmla="*/ 149993 h 1101714"/>
                      <a:gd name="connsiteX2" fmla="*/ 739890 w 947920"/>
                      <a:gd name="connsiteY2" fmla="*/ 144540 h 1101714"/>
                      <a:gd name="connsiteX3" fmla="*/ 709586 w 947920"/>
                      <a:gd name="connsiteY3" fmla="*/ 145809 h 1101714"/>
                      <a:gd name="connsiteX4" fmla="*/ 782461 w 947920"/>
                      <a:gd name="connsiteY4" fmla="*/ 182887 h 1101714"/>
                      <a:gd name="connsiteX5" fmla="*/ 879423 w 947920"/>
                      <a:gd name="connsiteY5" fmla="*/ 313895 h 1101714"/>
                      <a:gd name="connsiteX6" fmla="*/ 800276 w 947920"/>
                      <a:gd name="connsiteY6" fmla="*/ 308443 h 1101714"/>
                      <a:gd name="connsiteX7" fmla="*/ 787449 w 947920"/>
                      <a:gd name="connsiteY7" fmla="*/ 308979 h 1101714"/>
                      <a:gd name="connsiteX8" fmla="*/ 808341 w 947920"/>
                      <a:gd name="connsiteY8" fmla="*/ 320910 h 1101714"/>
                      <a:gd name="connsiteX9" fmla="*/ 905303 w 947920"/>
                      <a:gd name="connsiteY9" fmla="*/ 451917 h 1101714"/>
                      <a:gd name="connsiteX10" fmla="*/ 826156 w 947920"/>
                      <a:gd name="connsiteY10" fmla="*/ 446465 h 1101714"/>
                      <a:gd name="connsiteX11" fmla="*/ 811833 w 947920"/>
                      <a:gd name="connsiteY11" fmla="*/ 447065 h 1101714"/>
                      <a:gd name="connsiteX12" fmla="*/ 852899 w 947920"/>
                      <a:gd name="connsiteY12" fmla="*/ 466396 h 1101714"/>
                      <a:gd name="connsiteX13" fmla="*/ 947901 w 947920"/>
                      <a:gd name="connsiteY13" fmla="*/ 567308 h 1101714"/>
                      <a:gd name="connsiteX14" fmla="*/ 947920 w 947920"/>
                      <a:gd name="connsiteY14" fmla="*/ 567412 h 1101714"/>
                      <a:gd name="connsiteX15" fmla="*/ 947901 w 947920"/>
                      <a:gd name="connsiteY15" fmla="*/ 567516 h 1101714"/>
                      <a:gd name="connsiteX16" fmla="*/ 852899 w 947920"/>
                      <a:gd name="connsiteY16" fmla="*/ 668428 h 1101714"/>
                      <a:gd name="connsiteX17" fmla="*/ 842783 w 947920"/>
                      <a:gd name="connsiteY17" fmla="*/ 673190 h 1101714"/>
                      <a:gd name="connsiteX18" fmla="*/ 905303 w 947920"/>
                      <a:gd name="connsiteY18" fmla="*/ 672342 h 1101714"/>
                      <a:gd name="connsiteX19" fmla="*/ 808341 w 947920"/>
                      <a:gd name="connsiteY19" fmla="*/ 803349 h 1101714"/>
                      <a:gd name="connsiteX20" fmla="*/ 787449 w 947920"/>
                      <a:gd name="connsiteY20" fmla="*/ 815280 h 1101714"/>
                      <a:gd name="connsiteX21" fmla="*/ 800276 w 947920"/>
                      <a:gd name="connsiteY21" fmla="*/ 815816 h 1101714"/>
                      <a:gd name="connsiteX22" fmla="*/ 879423 w 947920"/>
                      <a:gd name="connsiteY22" fmla="*/ 810364 h 1101714"/>
                      <a:gd name="connsiteX23" fmla="*/ 782461 w 947920"/>
                      <a:gd name="connsiteY23" fmla="*/ 941372 h 1101714"/>
                      <a:gd name="connsiteX24" fmla="*/ 709586 w 947920"/>
                      <a:gd name="connsiteY24" fmla="*/ 978450 h 1101714"/>
                      <a:gd name="connsiteX25" fmla="*/ 739890 w 947920"/>
                      <a:gd name="connsiteY25" fmla="*/ 979719 h 1101714"/>
                      <a:gd name="connsiteX26" fmla="*/ 819037 w 947920"/>
                      <a:gd name="connsiteY26" fmla="*/ 974266 h 1101714"/>
                      <a:gd name="connsiteX27" fmla="*/ 459321 w 947920"/>
                      <a:gd name="connsiteY27" fmla="*/ 1096340 h 1101714"/>
                      <a:gd name="connsiteX28" fmla="*/ 53 w 947920"/>
                      <a:gd name="connsiteY28" fmla="*/ 567411 h 1101714"/>
                      <a:gd name="connsiteX29" fmla="*/ 440555 w 947920"/>
                      <a:gd name="connsiteY29" fmla="*/ 20582 h 1101714"/>
                      <a:gd name="connsiteX0" fmla="*/ 409646 w 948305"/>
                      <a:gd name="connsiteY0" fmla="*/ 24303 h 1070929"/>
                      <a:gd name="connsiteX1" fmla="*/ 819422 w 948305"/>
                      <a:gd name="connsiteY1" fmla="*/ 119208 h 1070929"/>
                      <a:gd name="connsiteX2" fmla="*/ 740275 w 948305"/>
                      <a:gd name="connsiteY2" fmla="*/ 113755 h 1070929"/>
                      <a:gd name="connsiteX3" fmla="*/ 709971 w 948305"/>
                      <a:gd name="connsiteY3" fmla="*/ 115024 h 1070929"/>
                      <a:gd name="connsiteX4" fmla="*/ 782846 w 948305"/>
                      <a:gd name="connsiteY4" fmla="*/ 152102 h 1070929"/>
                      <a:gd name="connsiteX5" fmla="*/ 879808 w 948305"/>
                      <a:gd name="connsiteY5" fmla="*/ 283110 h 1070929"/>
                      <a:gd name="connsiteX6" fmla="*/ 800661 w 948305"/>
                      <a:gd name="connsiteY6" fmla="*/ 277658 h 1070929"/>
                      <a:gd name="connsiteX7" fmla="*/ 787834 w 948305"/>
                      <a:gd name="connsiteY7" fmla="*/ 278194 h 1070929"/>
                      <a:gd name="connsiteX8" fmla="*/ 808726 w 948305"/>
                      <a:gd name="connsiteY8" fmla="*/ 290125 h 1070929"/>
                      <a:gd name="connsiteX9" fmla="*/ 905688 w 948305"/>
                      <a:gd name="connsiteY9" fmla="*/ 421132 h 1070929"/>
                      <a:gd name="connsiteX10" fmla="*/ 826541 w 948305"/>
                      <a:gd name="connsiteY10" fmla="*/ 415680 h 1070929"/>
                      <a:gd name="connsiteX11" fmla="*/ 812218 w 948305"/>
                      <a:gd name="connsiteY11" fmla="*/ 416280 h 1070929"/>
                      <a:gd name="connsiteX12" fmla="*/ 853284 w 948305"/>
                      <a:gd name="connsiteY12" fmla="*/ 435611 h 1070929"/>
                      <a:gd name="connsiteX13" fmla="*/ 948286 w 948305"/>
                      <a:gd name="connsiteY13" fmla="*/ 536523 h 1070929"/>
                      <a:gd name="connsiteX14" fmla="*/ 948305 w 948305"/>
                      <a:gd name="connsiteY14" fmla="*/ 536627 h 1070929"/>
                      <a:gd name="connsiteX15" fmla="*/ 948286 w 948305"/>
                      <a:gd name="connsiteY15" fmla="*/ 536731 h 1070929"/>
                      <a:gd name="connsiteX16" fmla="*/ 853284 w 948305"/>
                      <a:gd name="connsiteY16" fmla="*/ 637643 h 1070929"/>
                      <a:gd name="connsiteX17" fmla="*/ 843168 w 948305"/>
                      <a:gd name="connsiteY17" fmla="*/ 642405 h 1070929"/>
                      <a:gd name="connsiteX18" fmla="*/ 905688 w 948305"/>
                      <a:gd name="connsiteY18" fmla="*/ 641557 h 1070929"/>
                      <a:gd name="connsiteX19" fmla="*/ 808726 w 948305"/>
                      <a:gd name="connsiteY19" fmla="*/ 772564 h 1070929"/>
                      <a:gd name="connsiteX20" fmla="*/ 787834 w 948305"/>
                      <a:gd name="connsiteY20" fmla="*/ 784495 h 1070929"/>
                      <a:gd name="connsiteX21" fmla="*/ 800661 w 948305"/>
                      <a:gd name="connsiteY21" fmla="*/ 785031 h 1070929"/>
                      <a:gd name="connsiteX22" fmla="*/ 879808 w 948305"/>
                      <a:gd name="connsiteY22" fmla="*/ 779579 h 1070929"/>
                      <a:gd name="connsiteX23" fmla="*/ 782846 w 948305"/>
                      <a:gd name="connsiteY23" fmla="*/ 910587 h 1070929"/>
                      <a:gd name="connsiteX24" fmla="*/ 709971 w 948305"/>
                      <a:gd name="connsiteY24" fmla="*/ 947665 h 1070929"/>
                      <a:gd name="connsiteX25" fmla="*/ 740275 w 948305"/>
                      <a:gd name="connsiteY25" fmla="*/ 948934 h 1070929"/>
                      <a:gd name="connsiteX26" fmla="*/ 819422 w 948305"/>
                      <a:gd name="connsiteY26" fmla="*/ 943481 h 1070929"/>
                      <a:gd name="connsiteX27" fmla="*/ 459706 w 948305"/>
                      <a:gd name="connsiteY27" fmla="*/ 1065555 h 1070929"/>
                      <a:gd name="connsiteX28" fmla="*/ 438 w 948305"/>
                      <a:gd name="connsiteY28" fmla="*/ 536626 h 1070929"/>
                      <a:gd name="connsiteX29" fmla="*/ 409646 w 948305"/>
                      <a:gd name="connsiteY29" fmla="*/ 24303 h 10709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48305" h="1070929">
                        <a:moveTo>
                          <a:pt x="409646" y="24303"/>
                        </a:moveTo>
                        <a:cubicBezTo>
                          <a:pt x="717316" y="-53330"/>
                          <a:pt x="693261" y="76071"/>
                          <a:pt x="819422" y="119208"/>
                        </a:cubicBezTo>
                        <a:cubicBezTo>
                          <a:pt x="793108" y="115903"/>
                          <a:pt x="766680" y="114099"/>
                          <a:pt x="740275" y="113755"/>
                        </a:cubicBezTo>
                        <a:lnTo>
                          <a:pt x="709971" y="115024"/>
                        </a:lnTo>
                        <a:lnTo>
                          <a:pt x="782846" y="152102"/>
                        </a:lnTo>
                        <a:cubicBezTo>
                          <a:pt x="827781" y="183973"/>
                          <a:pt x="862371" y="228664"/>
                          <a:pt x="879808" y="283110"/>
                        </a:cubicBezTo>
                        <a:cubicBezTo>
                          <a:pt x="853493" y="279805"/>
                          <a:pt x="827067" y="278002"/>
                          <a:pt x="800661" y="277658"/>
                        </a:cubicBezTo>
                        <a:lnTo>
                          <a:pt x="787834" y="278194"/>
                        </a:lnTo>
                        <a:lnTo>
                          <a:pt x="808726" y="290125"/>
                        </a:lnTo>
                        <a:cubicBezTo>
                          <a:pt x="853660" y="321995"/>
                          <a:pt x="888250" y="366686"/>
                          <a:pt x="905688" y="421132"/>
                        </a:cubicBezTo>
                        <a:cubicBezTo>
                          <a:pt x="879373" y="417827"/>
                          <a:pt x="852946" y="416024"/>
                          <a:pt x="826541" y="415680"/>
                        </a:cubicBezTo>
                        <a:lnTo>
                          <a:pt x="812218" y="416280"/>
                        </a:lnTo>
                        <a:lnTo>
                          <a:pt x="853284" y="435611"/>
                        </a:lnTo>
                        <a:cubicBezTo>
                          <a:pt x="900040" y="463910"/>
                          <a:pt x="933425" y="498448"/>
                          <a:pt x="948286" y="536523"/>
                        </a:cubicBezTo>
                        <a:cubicBezTo>
                          <a:pt x="948292" y="536558"/>
                          <a:pt x="948299" y="536592"/>
                          <a:pt x="948305" y="536627"/>
                        </a:cubicBezTo>
                        <a:cubicBezTo>
                          <a:pt x="948299" y="536662"/>
                          <a:pt x="948292" y="536696"/>
                          <a:pt x="948286" y="536731"/>
                        </a:cubicBezTo>
                        <a:cubicBezTo>
                          <a:pt x="933425" y="574806"/>
                          <a:pt x="900040" y="609344"/>
                          <a:pt x="853284" y="637643"/>
                        </a:cubicBezTo>
                        <a:lnTo>
                          <a:pt x="843168" y="642405"/>
                        </a:lnTo>
                        <a:lnTo>
                          <a:pt x="905688" y="641557"/>
                        </a:lnTo>
                        <a:cubicBezTo>
                          <a:pt x="888250" y="696004"/>
                          <a:pt x="853660" y="740694"/>
                          <a:pt x="808726" y="772564"/>
                        </a:cubicBezTo>
                        <a:lnTo>
                          <a:pt x="787834" y="784495"/>
                        </a:lnTo>
                        <a:lnTo>
                          <a:pt x="800661" y="785031"/>
                        </a:lnTo>
                        <a:cubicBezTo>
                          <a:pt x="827067" y="784687"/>
                          <a:pt x="853493" y="782884"/>
                          <a:pt x="879808" y="779579"/>
                        </a:cubicBezTo>
                        <a:cubicBezTo>
                          <a:pt x="862371" y="834025"/>
                          <a:pt x="827781" y="878716"/>
                          <a:pt x="782846" y="910587"/>
                        </a:cubicBezTo>
                        <a:lnTo>
                          <a:pt x="709971" y="947665"/>
                        </a:lnTo>
                        <a:lnTo>
                          <a:pt x="740275" y="948934"/>
                        </a:lnTo>
                        <a:cubicBezTo>
                          <a:pt x="766680" y="948590"/>
                          <a:pt x="793108" y="946786"/>
                          <a:pt x="819422" y="943481"/>
                        </a:cubicBezTo>
                        <a:cubicBezTo>
                          <a:pt x="750754" y="960042"/>
                          <a:pt x="754522" y="1099776"/>
                          <a:pt x="459706" y="1065555"/>
                        </a:cubicBezTo>
                        <a:cubicBezTo>
                          <a:pt x="164890" y="1031334"/>
                          <a:pt x="8781" y="710168"/>
                          <a:pt x="438" y="536626"/>
                        </a:cubicBezTo>
                        <a:cubicBezTo>
                          <a:pt x="-7905" y="363084"/>
                          <a:pt x="101976" y="101936"/>
                          <a:pt x="409646" y="24303"/>
                        </a:cubicBezTo>
                        <a:close/>
                      </a:path>
                    </a:pathLst>
                  </a:custGeom>
                  <a:solidFill>
                    <a:srgbClr val="66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D7C8857D-38C9-458F-BAB0-FC0C8D6CA2B3}"/>
                      </a:ext>
                    </a:extLst>
                  </p:cNvPr>
                  <p:cNvSpPr/>
                  <p:nvPr/>
                </p:nvSpPr>
                <p:spPr>
                  <a:xfrm rot="5074011">
                    <a:off x="3116751" y="1058092"/>
                    <a:ext cx="129102" cy="766241"/>
                  </a:xfrm>
                  <a:custGeom>
                    <a:avLst/>
                    <a:gdLst>
                      <a:gd name="connsiteX0" fmla="*/ 238125 w 238125"/>
                      <a:gd name="connsiteY0" fmla="*/ 0 h 547689"/>
                      <a:gd name="connsiteX1" fmla="*/ 119063 w 238125"/>
                      <a:gd name="connsiteY1" fmla="*/ 542113 h 547689"/>
                      <a:gd name="connsiteX2" fmla="*/ 119350 w 238125"/>
                      <a:gd name="connsiteY2" fmla="*/ 547689 h 547689"/>
                      <a:gd name="connsiteX3" fmla="*/ 247 w 238125"/>
                      <a:gd name="connsiteY3" fmla="*/ 547689 h 547689"/>
                      <a:gd name="connsiteX4" fmla="*/ 0 w 238125"/>
                      <a:gd name="connsiteY4" fmla="*/ 542114 h 547689"/>
                      <a:gd name="connsiteX5" fmla="*/ 238125 w 238125"/>
                      <a:gd name="connsiteY5" fmla="*/ 0 h 547689"/>
                      <a:gd name="connsiteX0" fmla="*/ 238125 w 238125"/>
                      <a:gd name="connsiteY0" fmla="*/ 0 h 614364"/>
                      <a:gd name="connsiteX1" fmla="*/ 119063 w 238125"/>
                      <a:gd name="connsiteY1" fmla="*/ 542113 h 614364"/>
                      <a:gd name="connsiteX2" fmla="*/ 119350 w 238125"/>
                      <a:gd name="connsiteY2" fmla="*/ 547689 h 614364"/>
                      <a:gd name="connsiteX3" fmla="*/ 47872 w 238125"/>
                      <a:gd name="connsiteY3" fmla="*/ 614364 h 614364"/>
                      <a:gd name="connsiteX4" fmla="*/ 0 w 238125"/>
                      <a:gd name="connsiteY4" fmla="*/ 542114 h 614364"/>
                      <a:gd name="connsiteX5" fmla="*/ 238125 w 238125"/>
                      <a:gd name="connsiteY5" fmla="*/ 0 h 614364"/>
                      <a:gd name="connsiteX0" fmla="*/ 238125 w 238125"/>
                      <a:gd name="connsiteY0" fmla="*/ 0 h 618503"/>
                      <a:gd name="connsiteX1" fmla="*/ 119063 w 238125"/>
                      <a:gd name="connsiteY1" fmla="*/ 542113 h 618503"/>
                      <a:gd name="connsiteX2" fmla="*/ 47872 w 238125"/>
                      <a:gd name="connsiteY2" fmla="*/ 614364 h 618503"/>
                      <a:gd name="connsiteX3" fmla="*/ 0 w 238125"/>
                      <a:gd name="connsiteY3" fmla="*/ 542114 h 618503"/>
                      <a:gd name="connsiteX4" fmla="*/ 238125 w 238125"/>
                      <a:gd name="connsiteY4" fmla="*/ 0 h 618503"/>
                      <a:gd name="connsiteX0" fmla="*/ 238125 w 238125"/>
                      <a:gd name="connsiteY0" fmla="*/ 0 h 666752"/>
                      <a:gd name="connsiteX1" fmla="*/ 119063 w 238125"/>
                      <a:gd name="connsiteY1" fmla="*/ 542113 h 666752"/>
                      <a:gd name="connsiteX2" fmla="*/ 247 w 238125"/>
                      <a:gd name="connsiteY2" fmla="*/ 666752 h 666752"/>
                      <a:gd name="connsiteX3" fmla="*/ 0 w 238125"/>
                      <a:gd name="connsiteY3" fmla="*/ 542114 h 666752"/>
                      <a:gd name="connsiteX4" fmla="*/ 238125 w 238125"/>
                      <a:gd name="connsiteY4" fmla="*/ 0 h 666752"/>
                      <a:gd name="connsiteX0" fmla="*/ 262618 w 262618"/>
                      <a:gd name="connsiteY0" fmla="*/ 0 h 667270"/>
                      <a:gd name="connsiteX1" fmla="*/ 143556 w 262618"/>
                      <a:gd name="connsiteY1" fmla="*/ 542113 h 667270"/>
                      <a:gd name="connsiteX2" fmla="*/ 24740 w 262618"/>
                      <a:gd name="connsiteY2" fmla="*/ 666752 h 667270"/>
                      <a:gd name="connsiteX3" fmla="*/ 24493 w 262618"/>
                      <a:gd name="connsiteY3" fmla="*/ 542114 h 667270"/>
                      <a:gd name="connsiteX4" fmla="*/ 262618 w 262618"/>
                      <a:gd name="connsiteY4" fmla="*/ 0 h 667270"/>
                      <a:gd name="connsiteX0" fmla="*/ 238235 w 238235"/>
                      <a:gd name="connsiteY0" fmla="*/ 0 h 622290"/>
                      <a:gd name="connsiteX1" fmla="*/ 119173 w 238235"/>
                      <a:gd name="connsiteY1" fmla="*/ 542113 h 622290"/>
                      <a:gd name="connsiteX2" fmla="*/ 50363 w 238235"/>
                      <a:gd name="connsiteY2" fmla="*/ 616746 h 622290"/>
                      <a:gd name="connsiteX3" fmla="*/ 110 w 238235"/>
                      <a:gd name="connsiteY3" fmla="*/ 542114 h 622290"/>
                      <a:gd name="connsiteX4" fmla="*/ 238235 w 238235"/>
                      <a:gd name="connsiteY4" fmla="*/ 0 h 622290"/>
                      <a:gd name="connsiteX0" fmla="*/ 239095 w 239095"/>
                      <a:gd name="connsiteY0" fmla="*/ 0 h 620177"/>
                      <a:gd name="connsiteX1" fmla="*/ 120033 w 239095"/>
                      <a:gd name="connsiteY1" fmla="*/ 542113 h 620177"/>
                      <a:gd name="connsiteX2" fmla="*/ 51223 w 239095"/>
                      <a:gd name="connsiteY2" fmla="*/ 616746 h 620177"/>
                      <a:gd name="connsiteX3" fmla="*/ 970 w 239095"/>
                      <a:gd name="connsiteY3" fmla="*/ 542114 h 620177"/>
                      <a:gd name="connsiteX4" fmla="*/ 239095 w 239095"/>
                      <a:gd name="connsiteY4" fmla="*/ 0 h 620177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  <a:gd name="connsiteX0" fmla="*/ 239095 w 239095"/>
                      <a:gd name="connsiteY0" fmla="*/ 0 h 616746"/>
                      <a:gd name="connsiteX1" fmla="*/ 120033 w 239095"/>
                      <a:gd name="connsiteY1" fmla="*/ 542113 h 616746"/>
                      <a:gd name="connsiteX2" fmla="*/ 51223 w 239095"/>
                      <a:gd name="connsiteY2" fmla="*/ 616746 h 616746"/>
                      <a:gd name="connsiteX3" fmla="*/ 970 w 239095"/>
                      <a:gd name="connsiteY3" fmla="*/ 542114 h 616746"/>
                      <a:gd name="connsiteX4" fmla="*/ 239095 w 239095"/>
                      <a:gd name="connsiteY4" fmla="*/ 0 h 61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9095" h="616746">
                        <a:moveTo>
                          <a:pt x="239095" y="0"/>
                        </a:moveTo>
                        <a:cubicBezTo>
                          <a:pt x="164144" y="127976"/>
                          <a:pt x="96972" y="361138"/>
                          <a:pt x="120033" y="542113"/>
                        </a:cubicBezTo>
                        <a:cubicBezTo>
                          <a:pt x="128806" y="606407"/>
                          <a:pt x="113928" y="616746"/>
                          <a:pt x="51223" y="616746"/>
                        </a:cubicBezTo>
                        <a:cubicBezTo>
                          <a:pt x="-11482" y="616746"/>
                          <a:pt x="1052" y="543972"/>
                          <a:pt x="970" y="542114"/>
                        </a:cubicBezTo>
                        <a:cubicBezTo>
                          <a:pt x="970" y="242713"/>
                          <a:pt x="107582" y="0"/>
                          <a:pt x="239095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BEC64523-57E1-4264-9690-4F5E1AA27465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8A3631C5-21A1-4B9C-8046-57D0DFA34E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60912E1D-7AAA-4E64-8907-E338EC5D8E5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87D7902C-15F5-44C5-98B4-466920F081A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B251189-637E-4085-B94E-10F9FAB0B72A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64B6BF75-08D8-44F4-9747-1107E7C5F35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8FFB13C8-F98D-4CD9-8B60-F253D07C7C7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52960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pptxh68_ゼンマイのイラスト</dc:title>
  <dc:subject>pptxh68_ゼンマイのイラスト</dc:subject>
  <dc:creator>でじけろお</dc:creator>
  <cp:revision>1</cp:revision>
  <dcterms:created xsi:type="dcterms:W3CDTF">2018-05-20T00:31:01Z</dcterms:created>
  <dcterms:modified xsi:type="dcterms:W3CDTF">2021-06-15T00:52:07Z</dcterms:modified>
  <cp:version>1</cp:version>
</cp:coreProperties>
</file>